
<file path=[Content_Types].xml><?xml version="1.0" encoding="utf-8"?>
<Types xmlns="http://schemas.openxmlformats.org/package/2006/content-types">
  <Default Extension="emf" ContentType="image/x-emf"/>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0" r:id="rId3"/>
  </p:sldMasterIdLst>
  <p:notesMasterIdLst>
    <p:notesMasterId r:id="rId15"/>
  </p:notesMasterIdLst>
  <p:sldIdLst>
    <p:sldId id="256" r:id="rId4"/>
    <p:sldId id="258" r:id="rId5"/>
    <p:sldId id="317" r:id="rId6"/>
    <p:sldId id="318" r:id="rId7"/>
    <p:sldId id="320" r:id="rId8"/>
    <p:sldId id="322" r:id="rId9"/>
    <p:sldId id="321" r:id="rId10"/>
    <p:sldId id="323" r:id="rId11"/>
    <p:sldId id="325" r:id="rId12"/>
    <p:sldId id="327" r:id="rId13"/>
    <p:sldId id="328" r:id="rId14"/>
    <p:sldId id="329" r:id="rId16"/>
    <p:sldId id="330" r:id="rId17"/>
  </p:sldIdLst>
  <p:sldSz cx="12192000" cy="6858000"/>
  <p:notesSz cx="6858000" cy="9144000"/>
  <p:custDataLst>
    <p:tags r:id="rId21"/>
  </p:custDataLst>
  <p:defaultTextStyle>
    <a:defPPr>
      <a:defRPr lang="zh-CN" alt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目录封底" id="{F7EB8661-8DC2-4EED-A36F-91365E500B7E}">
          <p14:sldIdLst>
            <p14:sldId id="256"/>
            <p14:sldId id="258"/>
            <p14:sldId id="318"/>
            <p14:sldId id="320"/>
            <p14:sldId id="321"/>
            <p14:sldId id="323"/>
            <p14:sldId id="325"/>
            <p14:sldId id="327"/>
            <p14:sldId id="328"/>
            <p14:sldId id="329"/>
            <p14:sldId id="330"/>
            <p14:sldId id="317"/>
            <p14:sldId id="32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27ED"/>
    <a:srgbClr val="2E2E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71" autoAdjust="0"/>
    <p:restoredTop sz="94660"/>
  </p:normalViewPr>
  <p:slideViewPr>
    <p:cSldViewPr snapToGrid="0" showGuides="1">
      <p:cViewPr>
        <p:scale>
          <a:sx n="66" d="100"/>
          <a:sy n="66" d="100"/>
        </p:scale>
        <p:origin x="1500" y="930"/>
      </p:cViewPr>
      <p:guideLst>
        <p:guide pos="457"/>
        <p:guide pos="7256"/>
        <p:guide orient="horz" pos="632"/>
        <p:guide orient="horz" pos="729"/>
        <p:guide orient="horz" pos="3905"/>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1" Type="http://schemas.openxmlformats.org/officeDocument/2006/relationships/tags" Target="tags/tag1.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notesMaster" Target="notesMasters/notesMaster1.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3.emf"/><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3.emf"/><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3.emf"/><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4" Type="http://schemas.openxmlformats.org/officeDocument/2006/relationships/image" Target="../media/image3.emf"/><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4" Type="http://schemas.openxmlformats.org/officeDocument/2006/relationships/image" Target="../media/image3.emf"/><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3.emf"/><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3.emf"/><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4" Type="http://schemas.openxmlformats.org/officeDocument/2006/relationships/image" Target="../media/image3.emf"/><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4" Type="http://schemas.openxmlformats.org/officeDocument/2006/relationships/image" Target="../media/image3.emf"/><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4.emf"/><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image" Target="../media/image3.emf"/><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4.emf"/><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4.emf"/><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3.emf"/><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3.emf"/><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5" Type="http://schemas.openxmlformats.org/officeDocument/2006/relationships/image" Target="../media/image6.png"/><Relationship Id="rId4" Type="http://schemas.openxmlformats.org/officeDocument/2006/relationships/image" Target="../media/image3.emf"/><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7" name="任意多边形: 形状 16"/>
          <p:cNvSpPr/>
          <p:nvPr userDrawn="1"/>
        </p:nvSpPr>
        <p:spPr>
          <a:xfrm>
            <a:off x="0" y="0"/>
            <a:ext cx="12192000" cy="6857999"/>
          </a:xfrm>
          <a:custGeom>
            <a:avLst/>
            <a:gdLst>
              <a:gd name="connsiteX0" fmla="*/ 373694 w 12192000"/>
              <a:gd name="connsiteY0" fmla="*/ 254634 h 6857999"/>
              <a:gd name="connsiteX1" fmla="*/ 289383 w 12192000"/>
              <a:gd name="connsiteY1" fmla="*/ 338945 h 6857999"/>
              <a:gd name="connsiteX2" fmla="*/ 289383 w 12192000"/>
              <a:gd name="connsiteY2" fmla="*/ 6519056 h 6857999"/>
              <a:gd name="connsiteX3" fmla="*/ 373694 w 12192000"/>
              <a:gd name="connsiteY3" fmla="*/ 6603367 h 6857999"/>
              <a:gd name="connsiteX4" fmla="*/ 11818307 w 12192000"/>
              <a:gd name="connsiteY4" fmla="*/ 6603367 h 6857999"/>
              <a:gd name="connsiteX5" fmla="*/ 11902618 w 12192000"/>
              <a:gd name="connsiteY5" fmla="*/ 6519056 h 6857999"/>
              <a:gd name="connsiteX6" fmla="*/ 11902618 w 12192000"/>
              <a:gd name="connsiteY6" fmla="*/ 338945 h 6857999"/>
              <a:gd name="connsiteX7" fmla="*/ 11818307 w 12192000"/>
              <a:gd name="connsiteY7" fmla="*/ 254634 h 6857999"/>
              <a:gd name="connsiteX8" fmla="*/ 0 w 12192000"/>
              <a:gd name="connsiteY8" fmla="*/ 0 h 6857999"/>
              <a:gd name="connsiteX9" fmla="*/ 12192000 w 12192000"/>
              <a:gd name="connsiteY9" fmla="*/ 0 h 6857999"/>
              <a:gd name="connsiteX10" fmla="*/ 12192000 w 12192000"/>
              <a:gd name="connsiteY10" fmla="*/ 6857999 h 6857999"/>
              <a:gd name="connsiteX11" fmla="*/ 0 w 12192000"/>
              <a:gd name="connsiteY11"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7999">
                <a:moveTo>
                  <a:pt x="373694" y="254634"/>
                </a:moveTo>
                <a:cubicBezTo>
                  <a:pt x="327130" y="254634"/>
                  <a:pt x="289383" y="292381"/>
                  <a:pt x="289383" y="338945"/>
                </a:cubicBezTo>
                <a:lnTo>
                  <a:pt x="289383" y="6519056"/>
                </a:lnTo>
                <a:cubicBezTo>
                  <a:pt x="289383" y="6565620"/>
                  <a:pt x="327130" y="6603367"/>
                  <a:pt x="373694" y="6603367"/>
                </a:cubicBezTo>
                <a:lnTo>
                  <a:pt x="11818307" y="6603367"/>
                </a:lnTo>
                <a:cubicBezTo>
                  <a:pt x="11864871" y="6603367"/>
                  <a:pt x="11902618" y="6565620"/>
                  <a:pt x="11902618" y="6519056"/>
                </a:cubicBezTo>
                <a:lnTo>
                  <a:pt x="11902618" y="338945"/>
                </a:lnTo>
                <a:cubicBezTo>
                  <a:pt x="11902618" y="292381"/>
                  <a:pt x="11864871" y="254634"/>
                  <a:pt x="11818307" y="254634"/>
                </a:cubicBezTo>
                <a:close/>
                <a:moveTo>
                  <a:pt x="0" y="0"/>
                </a:moveTo>
                <a:lnTo>
                  <a:pt x="12192000" y="0"/>
                </a:lnTo>
                <a:lnTo>
                  <a:pt x="12192000" y="6857999"/>
                </a:lnTo>
                <a:lnTo>
                  <a:pt x="0" y="6857999"/>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zh-CN"/>
          </a:p>
        </p:txBody>
      </p:sp>
      <p:sp>
        <p:nvSpPr>
          <p:cNvPr id="16" name="矩形: 圆角 15"/>
          <p:cNvSpPr/>
          <p:nvPr userDrawn="1"/>
        </p:nvSpPr>
        <p:spPr>
          <a:xfrm>
            <a:off x="289383" y="254634"/>
            <a:ext cx="11613235" cy="6348733"/>
          </a:xfrm>
          <a:prstGeom prst="roundRect">
            <a:avLst>
              <a:gd name="adj" fmla="val 1328"/>
            </a:avLst>
          </a:prstGeom>
          <a:solidFill>
            <a:schemeClr val="bg1">
              <a:alpha val="90000"/>
            </a:schemeClr>
          </a:solidFill>
          <a:ln>
            <a:noFill/>
          </a:ln>
          <a:effectLst>
            <a:outerShdw blurRad="76200" sx="101000" sy="101000" algn="ctr"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sp>
        <p:nvSpPr>
          <p:cNvPr id="2" name="标题 1"/>
          <p:cNvSpPr>
            <a:spLocks noGrp="1"/>
          </p:cNvSpPr>
          <p:nvPr>
            <p:ph type="ctrTitle"/>
          </p:nvPr>
        </p:nvSpPr>
        <p:spPr>
          <a:xfrm>
            <a:off x="2002549" y="2332940"/>
            <a:ext cx="8186902" cy="833759"/>
          </a:xfrm>
        </p:spPr>
        <p:txBody>
          <a:bodyPr lIns="0" rIns="0" bIns="0" numCol="1" anchor="b" anchorCtr="0">
            <a:normAutofit/>
          </a:bodyPr>
          <a:lstStyle>
            <a:lvl1pPr algn="ctr">
              <a:defRPr lang="zh-CN" sz="4400" b="1" kern="1200" dirty="0">
                <a:solidFill>
                  <a:schemeClr val="tx1">
                    <a:lumMod val="95000"/>
                    <a:lumOff val="5000"/>
                  </a:schemeClr>
                </a:solidFill>
                <a:latin typeface="+mj-lt"/>
                <a:ea typeface="+mj-ea"/>
                <a:cs typeface="+mj-cs"/>
              </a:defRPr>
            </a:lvl1pPr>
          </a:lstStyle>
          <a:p>
            <a:r>
              <a:rPr lang="zh-CN" dirty="0"/>
              <a:t>单击此处编辑母版标题样式</a:t>
            </a:r>
            <a:endParaRPr lang="zh-CN" dirty="0"/>
          </a:p>
        </p:txBody>
      </p:sp>
      <p:sp>
        <p:nvSpPr>
          <p:cNvPr id="3" name="副标题 2"/>
          <p:cNvSpPr>
            <a:spLocks noGrp="1"/>
          </p:cNvSpPr>
          <p:nvPr>
            <p:ph type="subTitle" idx="1"/>
          </p:nvPr>
        </p:nvSpPr>
        <p:spPr>
          <a:xfrm>
            <a:off x="2002549" y="3234727"/>
            <a:ext cx="8186902" cy="472251"/>
          </a:xfrm>
        </p:spPr>
        <p:txBody>
          <a:bodyPr wrap="square" lIns="0" rIns="0" numCol="1" anchor="t" anchorCtr="0">
            <a:normAutofit/>
          </a:bodyPr>
          <a:lstStyle>
            <a:lvl1pPr marL="0" indent="0" algn="ctr">
              <a:buNone/>
              <a:defRPr sz="1800">
                <a:solidFill>
                  <a:schemeClr val="bg1">
                    <a:lumMod val="50000"/>
                  </a:schemeClr>
                </a:solidFill>
                <a:latin typeface="+mj-ea"/>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dirty="0"/>
              <a:t>单击此处编辑母版副标题样式</a:t>
            </a:r>
            <a:endParaRPr lang="zh-CN" dirty="0"/>
          </a:p>
        </p:txBody>
      </p:sp>
      <p:pic>
        <p:nvPicPr>
          <p:cNvPr id="18" name="图片 17"/>
          <p:cNvPicPr>
            <a:picLocks noChangeAspect="1"/>
          </p:cNvPicPr>
          <p:nvPr userDrawn="1"/>
        </p:nvPicPr>
        <p:blipFill>
          <a:blip r:embed="rId2"/>
          <a:stretch>
            <a:fillRect/>
          </a:stretch>
        </p:blipFill>
        <p:spPr>
          <a:xfrm>
            <a:off x="4559659" y="1128211"/>
            <a:ext cx="3072682" cy="767856"/>
          </a:xfrm>
          <a:prstGeom prst="rect">
            <a:avLst/>
          </a:prstGeom>
        </p:spPr>
      </p:pic>
      <p:cxnSp>
        <p:nvCxnSpPr>
          <p:cNvPr id="20" name="直接连接符 19"/>
          <p:cNvCxnSpPr/>
          <p:nvPr userDrawn="1"/>
        </p:nvCxnSpPr>
        <p:spPr>
          <a:xfrm>
            <a:off x="5186680" y="3897585"/>
            <a:ext cx="181864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文本占位符 21"/>
          <p:cNvSpPr>
            <a:spLocks noGrp="1"/>
          </p:cNvSpPr>
          <p:nvPr>
            <p:ph type="body" sz="quarter" idx="13" hasCustomPrompt="1"/>
          </p:nvPr>
        </p:nvSpPr>
        <p:spPr>
          <a:xfrm>
            <a:off x="3520598" y="4207533"/>
            <a:ext cx="5150803" cy="472252"/>
          </a:xfrm>
        </p:spPr>
        <p:txBody>
          <a:bodyPr numCol="1" anchor="ctr" anchorCtr="0">
            <a:normAutofit/>
          </a:bodyPr>
          <a:lstStyle>
            <a:lvl1pPr marL="0" indent="0" algn="ctr">
              <a:buNone/>
              <a:defRPr sz="2000"/>
            </a:lvl1pPr>
            <a:lvl2pPr marL="457200" indent="0">
              <a:buNone/>
              <a:defRPr/>
            </a:lvl2pPr>
          </a:lstStyle>
          <a:p>
            <a:pPr lvl="0"/>
            <a:r>
              <a:rPr lang="zh-CN" dirty="0"/>
              <a:t>编辑母版文本样式</a:t>
            </a:r>
            <a:endParaRPr lang="zh-CN" dirty="0"/>
          </a:p>
        </p:txBody>
      </p:sp>
      <p:sp>
        <p:nvSpPr>
          <p:cNvPr id="23" name="十字形 22"/>
          <p:cNvSpPr/>
          <p:nvPr userDrawn="1"/>
        </p:nvSpPr>
        <p:spPr>
          <a:xfrm rot="2700000">
            <a:off x="5951999" y="5523207"/>
            <a:ext cx="288000" cy="288000"/>
          </a:xfrm>
          <a:prstGeom prst="plus">
            <a:avLst>
              <a:gd name="adj" fmla="val 45863"/>
            </a:avLst>
          </a:prstGeom>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sp>
        <p:nvSpPr>
          <p:cNvPr id="26" name="文本占位符 25"/>
          <p:cNvSpPr>
            <a:spLocks noGrp="1"/>
          </p:cNvSpPr>
          <p:nvPr>
            <p:ph type="body" sz="quarter" idx="15" hasCustomPrompt="1"/>
          </p:nvPr>
        </p:nvSpPr>
        <p:spPr>
          <a:xfrm>
            <a:off x="3971639" y="5893688"/>
            <a:ext cx="4248721" cy="342012"/>
          </a:xfrm>
        </p:spPr>
        <p:txBody>
          <a:bodyPr wrap="square" numCol="1">
            <a:noAutofit/>
          </a:bodyPr>
          <a:lstStyle>
            <a:lvl1pPr marL="0" indent="0" algn="ctr">
              <a:buNone/>
              <a:defRPr lang="zh-CN" sz="1600" kern="1200" dirty="0">
                <a:solidFill>
                  <a:schemeClr val="bg1">
                    <a:lumMod val="50000"/>
                  </a:schemeClr>
                </a:solidFill>
                <a:latin typeface="+mn-ea"/>
                <a:ea typeface="+mn-ea"/>
                <a:cs typeface="+mn-cs"/>
              </a:defRPr>
            </a:lvl1pPr>
            <a:lvl2pPr>
              <a:defRPr/>
            </a:lvl2pPr>
            <a:lvl3pPr>
              <a:defRPr/>
            </a:lvl3pPr>
            <a:lvl4pPr>
              <a:defRPr/>
            </a:lvl4pPr>
            <a:lvl5pPr>
              <a:defRPr/>
            </a:lvl5pPr>
          </a:lstStyle>
          <a:p>
            <a:pPr marL="228600" lvl="0" indent="-228600" algn="ctr" defTabSz="914400" rtl="0" eaLnBrk="1" latinLnBrk="0" hangingPunct="1">
              <a:lnSpc>
                <a:spcPct val="90000"/>
              </a:lnSpc>
              <a:spcBef>
                <a:spcPts val="1000"/>
              </a:spcBef>
            </a:pPr>
            <a:r>
              <a:rPr lang="zh-CN" dirty="0"/>
              <a:t>这里可以写你的学院或者专业名称</a:t>
            </a:r>
            <a:endParaRPr lang="zh-C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仅底部">
    <p:spTree>
      <p:nvGrpSpPr>
        <p:cNvPr id="1" name=""/>
        <p:cNvGrpSpPr/>
        <p:nvPr/>
      </p:nvGrpSpPr>
      <p:grpSpPr>
        <a:xfrm>
          <a:off x="0" y="0"/>
          <a:ext cx="0" cy="0"/>
          <a:chOff x="0" y="0"/>
          <a:chExt cx="0" cy="0"/>
        </a:xfrm>
      </p:grpSpPr>
      <p:sp>
        <p:nvSpPr>
          <p:cNvPr id="6" name="矩形 5"/>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b="1" dirty="0">
              <a:latin typeface="Microsoft YaHei UI" panose="020B0503020204020204" pitchFamily="34" charset="-122"/>
              <a:ea typeface="Microsoft YaHei UI" panose="020B0503020204020204" pitchFamily="34" charset="-122"/>
            </a:endParaRPr>
          </a:p>
        </p:txBody>
      </p:sp>
      <p:sp>
        <p:nvSpPr>
          <p:cNvPr id="7" name="矩形 6"/>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pic>
        <p:nvPicPr>
          <p:cNvPr id="8" name="图片 7"/>
          <p:cNvPicPr>
            <a:picLocks noChangeAspect="1"/>
          </p:cNvPicPr>
          <p:nvPr userDrawn="1"/>
        </p:nvPicPr>
        <p:blipFill>
          <a:blip r:embed="rId2"/>
          <a:stretch>
            <a:fillRect/>
          </a:stretch>
        </p:blipFill>
        <p:spPr>
          <a:xfrm>
            <a:off x="673100" y="6580054"/>
            <a:ext cx="1330959" cy="203465"/>
          </a:xfrm>
          <a:prstGeom prst="rect">
            <a:avLst/>
          </a:prstGeom>
        </p:spPr>
      </p:pic>
      <p:pic>
        <p:nvPicPr>
          <p:cNvPr id="9" name="图片 8"/>
          <p:cNvPicPr>
            <a:picLocks noChangeAspect="1"/>
          </p:cNvPicPr>
          <p:nvPr userDrawn="1"/>
        </p:nvPicPr>
        <p:blipFill>
          <a:blip r:embed="rId3"/>
          <a:stretch>
            <a:fillRect/>
          </a:stretch>
        </p:blipFill>
        <p:spPr>
          <a:xfrm>
            <a:off x="8610600" y="6626002"/>
            <a:ext cx="2908300" cy="111568"/>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一张图片">
    <p:spTree>
      <p:nvGrpSpPr>
        <p:cNvPr id="1" name=""/>
        <p:cNvGrpSpPr/>
        <p:nvPr/>
      </p:nvGrpSpPr>
      <p:grpSpPr>
        <a:xfrm>
          <a:off x="0" y="0"/>
          <a:ext cx="0" cy="0"/>
          <a:chOff x="0" y="0"/>
          <a:chExt cx="0" cy="0"/>
        </a:xfrm>
      </p:grpSpPr>
      <p:sp>
        <p:nvSpPr>
          <p:cNvPr id="11" name="矩形 10"/>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b="1"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792481" y="574395"/>
            <a:ext cx="7315200" cy="341874"/>
          </a:xfrm>
        </p:spPr>
        <p:txBody>
          <a:bodyPr lIns="0" tIns="0" rIns="0" bIns="0" numCol="1">
            <a:noAutofit/>
          </a:bodyPr>
          <a:lstStyle>
            <a:lvl1pPr>
              <a:defRPr sz="2600" b="1">
                <a:solidFill>
                  <a:schemeClr val="accent1"/>
                </a:solidFill>
              </a:defRPr>
            </a:lvl1pPr>
          </a:lstStyle>
          <a:p>
            <a:r>
              <a:rPr lang="zh-CN" dirty="0"/>
              <a:t>单击此处编辑母版标题样式</a:t>
            </a:r>
            <a:endParaRPr lang="zh-CN" dirty="0"/>
          </a:p>
        </p:txBody>
      </p:sp>
      <p:sp>
        <p:nvSpPr>
          <p:cNvPr id="7" name="矩形 6"/>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pic>
        <p:nvPicPr>
          <p:cNvPr id="8" name="图片 7"/>
          <p:cNvPicPr>
            <a:picLocks noChangeAspect="1"/>
          </p:cNvPicPr>
          <p:nvPr userDrawn="1"/>
        </p:nvPicPr>
        <p:blipFill>
          <a:blip r:embed="rId2"/>
          <a:stretch>
            <a:fillRect/>
          </a:stretch>
        </p:blipFill>
        <p:spPr>
          <a:xfrm>
            <a:off x="673100" y="6580054"/>
            <a:ext cx="1330959" cy="203465"/>
          </a:xfrm>
          <a:prstGeom prst="rect">
            <a:avLst/>
          </a:prstGeom>
        </p:spPr>
      </p:pic>
      <p:pic>
        <p:nvPicPr>
          <p:cNvPr id="9" name="图片 8"/>
          <p:cNvPicPr>
            <a:picLocks noChangeAspect="1"/>
          </p:cNvPicPr>
          <p:nvPr userDrawn="1"/>
        </p:nvPicPr>
        <p:blipFill>
          <a:blip r:embed="rId3"/>
          <a:stretch>
            <a:fillRect/>
          </a:stretch>
        </p:blipFill>
        <p:spPr>
          <a:xfrm>
            <a:off x="9997440" y="530517"/>
            <a:ext cx="1521460" cy="380209"/>
          </a:xfrm>
          <a:prstGeom prst="rect">
            <a:avLst/>
          </a:prstGeom>
        </p:spPr>
      </p:pic>
      <p:pic>
        <p:nvPicPr>
          <p:cNvPr id="12" name="图片 11"/>
          <p:cNvPicPr>
            <a:picLocks noChangeAspect="1"/>
          </p:cNvPicPr>
          <p:nvPr userDrawn="1"/>
        </p:nvPicPr>
        <p:blipFill>
          <a:blip r:embed="rId4"/>
          <a:stretch>
            <a:fillRect/>
          </a:stretch>
        </p:blipFill>
        <p:spPr>
          <a:xfrm>
            <a:off x="8610600" y="6626002"/>
            <a:ext cx="2908300" cy="111568"/>
          </a:xfrm>
          <a:prstGeom prst="rect">
            <a:avLst/>
          </a:prstGeom>
        </p:spPr>
      </p:pic>
      <p:sp>
        <p:nvSpPr>
          <p:cNvPr id="13" name="Freeform 52"/>
          <p:cNvSpPr>
            <a:spLocks noEditPoints="1"/>
          </p:cNvSpPr>
          <p:nvPr userDrawn="1"/>
        </p:nvSpPr>
        <p:spPr>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lstStyle/>
          <a:p>
            <a:endParaRPr lang="zh-CN" dirty="0"/>
          </a:p>
        </p:txBody>
      </p:sp>
      <p:cxnSp>
        <p:nvCxnSpPr>
          <p:cNvPr id="16" name="直接连接符 15"/>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图片占位符 3"/>
          <p:cNvSpPr>
            <a:spLocks noGrp="1"/>
          </p:cNvSpPr>
          <p:nvPr>
            <p:ph type="pic" sz="quarter" idx="10"/>
          </p:nvPr>
        </p:nvSpPr>
        <p:spPr>
          <a:xfrm>
            <a:off x="660400" y="1444625"/>
            <a:ext cx="10871200" cy="3059113"/>
          </a:xfrm>
        </p:spPr>
        <p:txBody>
          <a:bodyPr numCol="1"/>
          <a:lstStyle/>
          <a:p>
            <a:endParaRPr 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单图">
    <p:spTree>
      <p:nvGrpSpPr>
        <p:cNvPr id="1" name=""/>
        <p:cNvGrpSpPr/>
        <p:nvPr/>
      </p:nvGrpSpPr>
      <p:grpSpPr>
        <a:xfrm>
          <a:off x="0" y="0"/>
          <a:ext cx="0" cy="0"/>
          <a:chOff x="0" y="0"/>
          <a:chExt cx="0" cy="0"/>
        </a:xfrm>
      </p:grpSpPr>
      <p:sp>
        <p:nvSpPr>
          <p:cNvPr id="11" name="矩形 10"/>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b="1"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792481" y="574395"/>
            <a:ext cx="7315200" cy="341874"/>
          </a:xfrm>
        </p:spPr>
        <p:txBody>
          <a:bodyPr lIns="0" tIns="0" rIns="0" bIns="0" numCol="1">
            <a:noAutofit/>
          </a:bodyPr>
          <a:lstStyle>
            <a:lvl1pPr>
              <a:defRPr sz="2600" b="1">
                <a:solidFill>
                  <a:schemeClr val="accent1"/>
                </a:solidFill>
              </a:defRPr>
            </a:lvl1pPr>
          </a:lstStyle>
          <a:p>
            <a:r>
              <a:rPr lang="zh-CN" dirty="0"/>
              <a:t>单击此处编辑母版标题样式</a:t>
            </a:r>
            <a:endParaRPr lang="zh-CN" dirty="0"/>
          </a:p>
        </p:txBody>
      </p:sp>
      <p:sp>
        <p:nvSpPr>
          <p:cNvPr id="7" name="矩形 6"/>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pic>
        <p:nvPicPr>
          <p:cNvPr id="8" name="图片 7"/>
          <p:cNvPicPr>
            <a:picLocks noChangeAspect="1"/>
          </p:cNvPicPr>
          <p:nvPr userDrawn="1"/>
        </p:nvPicPr>
        <p:blipFill>
          <a:blip r:embed="rId2"/>
          <a:stretch>
            <a:fillRect/>
          </a:stretch>
        </p:blipFill>
        <p:spPr>
          <a:xfrm>
            <a:off x="673100" y="6580054"/>
            <a:ext cx="1330959" cy="203465"/>
          </a:xfrm>
          <a:prstGeom prst="rect">
            <a:avLst/>
          </a:prstGeom>
        </p:spPr>
      </p:pic>
      <p:pic>
        <p:nvPicPr>
          <p:cNvPr id="9" name="图片 8"/>
          <p:cNvPicPr>
            <a:picLocks noChangeAspect="1"/>
          </p:cNvPicPr>
          <p:nvPr userDrawn="1"/>
        </p:nvPicPr>
        <p:blipFill>
          <a:blip r:embed="rId3"/>
          <a:stretch>
            <a:fillRect/>
          </a:stretch>
        </p:blipFill>
        <p:spPr>
          <a:xfrm>
            <a:off x="9997440" y="530517"/>
            <a:ext cx="1521460" cy="380209"/>
          </a:xfrm>
          <a:prstGeom prst="rect">
            <a:avLst/>
          </a:prstGeom>
        </p:spPr>
      </p:pic>
      <p:pic>
        <p:nvPicPr>
          <p:cNvPr id="12" name="图片 11"/>
          <p:cNvPicPr>
            <a:picLocks noChangeAspect="1"/>
          </p:cNvPicPr>
          <p:nvPr userDrawn="1"/>
        </p:nvPicPr>
        <p:blipFill>
          <a:blip r:embed="rId4"/>
          <a:stretch>
            <a:fillRect/>
          </a:stretch>
        </p:blipFill>
        <p:spPr>
          <a:xfrm>
            <a:off x="8610600" y="6626002"/>
            <a:ext cx="2908300" cy="111568"/>
          </a:xfrm>
          <a:prstGeom prst="rect">
            <a:avLst/>
          </a:prstGeom>
        </p:spPr>
      </p:pic>
      <p:sp>
        <p:nvSpPr>
          <p:cNvPr id="13" name="Freeform 52"/>
          <p:cNvSpPr>
            <a:spLocks noEditPoints="1"/>
          </p:cNvSpPr>
          <p:nvPr userDrawn="1"/>
        </p:nvSpPr>
        <p:spPr>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lstStyle/>
          <a:p>
            <a:endParaRPr lang="zh-CN" dirty="0"/>
          </a:p>
        </p:txBody>
      </p:sp>
      <p:cxnSp>
        <p:nvCxnSpPr>
          <p:cNvPr id="16" name="直接连接符 15"/>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单张图片说明">
    <p:spTree>
      <p:nvGrpSpPr>
        <p:cNvPr id="1" name=""/>
        <p:cNvGrpSpPr/>
        <p:nvPr/>
      </p:nvGrpSpPr>
      <p:grpSpPr>
        <a:xfrm>
          <a:off x="0" y="0"/>
          <a:ext cx="0" cy="0"/>
          <a:chOff x="0" y="0"/>
          <a:chExt cx="0" cy="0"/>
        </a:xfrm>
      </p:grpSpPr>
      <p:sp>
        <p:nvSpPr>
          <p:cNvPr id="11" name="矩形 10"/>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b="1"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792481" y="574395"/>
            <a:ext cx="7315200" cy="341874"/>
          </a:xfrm>
        </p:spPr>
        <p:txBody>
          <a:bodyPr lIns="0" tIns="0" rIns="0" bIns="0" numCol="1">
            <a:noAutofit/>
          </a:bodyPr>
          <a:lstStyle>
            <a:lvl1pPr>
              <a:defRPr sz="2600" b="1">
                <a:solidFill>
                  <a:schemeClr val="accent1"/>
                </a:solidFill>
              </a:defRPr>
            </a:lvl1pPr>
          </a:lstStyle>
          <a:p>
            <a:r>
              <a:rPr lang="zh-CN" dirty="0"/>
              <a:t>单击此处编辑母版标题样式</a:t>
            </a:r>
            <a:endParaRPr lang="zh-CN" dirty="0"/>
          </a:p>
        </p:txBody>
      </p:sp>
      <p:sp>
        <p:nvSpPr>
          <p:cNvPr id="7" name="矩形 6"/>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pic>
        <p:nvPicPr>
          <p:cNvPr id="8" name="图片 7"/>
          <p:cNvPicPr>
            <a:picLocks noChangeAspect="1"/>
          </p:cNvPicPr>
          <p:nvPr userDrawn="1"/>
        </p:nvPicPr>
        <p:blipFill>
          <a:blip r:embed="rId2"/>
          <a:stretch>
            <a:fillRect/>
          </a:stretch>
        </p:blipFill>
        <p:spPr>
          <a:xfrm>
            <a:off x="673100" y="6580054"/>
            <a:ext cx="1330959" cy="203465"/>
          </a:xfrm>
          <a:prstGeom prst="rect">
            <a:avLst/>
          </a:prstGeom>
        </p:spPr>
      </p:pic>
      <p:pic>
        <p:nvPicPr>
          <p:cNvPr id="9" name="图片 8"/>
          <p:cNvPicPr>
            <a:picLocks noChangeAspect="1"/>
          </p:cNvPicPr>
          <p:nvPr userDrawn="1"/>
        </p:nvPicPr>
        <p:blipFill>
          <a:blip r:embed="rId3"/>
          <a:stretch>
            <a:fillRect/>
          </a:stretch>
        </p:blipFill>
        <p:spPr>
          <a:xfrm>
            <a:off x="9997440" y="530517"/>
            <a:ext cx="1521460" cy="380209"/>
          </a:xfrm>
          <a:prstGeom prst="rect">
            <a:avLst/>
          </a:prstGeom>
        </p:spPr>
      </p:pic>
      <p:pic>
        <p:nvPicPr>
          <p:cNvPr id="12" name="图片 11"/>
          <p:cNvPicPr>
            <a:picLocks noChangeAspect="1"/>
          </p:cNvPicPr>
          <p:nvPr userDrawn="1"/>
        </p:nvPicPr>
        <p:blipFill>
          <a:blip r:embed="rId4"/>
          <a:stretch>
            <a:fillRect/>
          </a:stretch>
        </p:blipFill>
        <p:spPr>
          <a:xfrm>
            <a:off x="8610600" y="6626002"/>
            <a:ext cx="2908300" cy="111568"/>
          </a:xfrm>
          <a:prstGeom prst="rect">
            <a:avLst/>
          </a:prstGeom>
        </p:spPr>
      </p:pic>
      <p:sp>
        <p:nvSpPr>
          <p:cNvPr id="13" name="Freeform 52"/>
          <p:cNvSpPr>
            <a:spLocks noEditPoints="1"/>
          </p:cNvSpPr>
          <p:nvPr userDrawn="1"/>
        </p:nvSpPr>
        <p:spPr>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lstStyle/>
          <a:p>
            <a:endParaRPr lang="zh-CN" dirty="0"/>
          </a:p>
        </p:txBody>
      </p:sp>
      <p:cxnSp>
        <p:nvCxnSpPr>
          <p:cNvPr id="16" name="直接连接符 15"/>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图片占位符 13"/>
          <p:cNvSpPr>
            <a:spLocks noGrp="1"/>
          </p:cNvSpPr>
          <p:nvPr>
            <p:ph type="pic" sz="quarter" idx="10"/>
          </p:nvPr>
        </p:nvSpPr>
        <p:spPr>
          <a:xfrm>
            <a:off x="4456140" y="1789140"/>
            <a:ext cx="3279720" cy="3279720"/>
          </a:xfrm>
          <a:custGeom>
            <a:avLst/>
            <a:gdLst>
              <a:gd name="connsiteX0" fmla="*/ 1849434 w 3698868"/>
              <a:gd name="connsiteY0" fmla="*/ 0 h 3698868"/>
              <a:gd name="connsiteX1" fmla="*/ 3698868 w 3698868"/>
              <a:gd name="connsiteY1" fmla="*/ 1849434 h 3698868"/>
              <a:gd name="connsiteX2" fmla="*/ 1849434 w 3698868"/>
              <a:gd name="connsiteY2" fmla="*/ 3698868 h 3698868"/>
              <a:gd name="connsiteX3" fmla="*/ 0 w 3698868"/>
              <a:gd name="connsiteY3" fmla="*/ 1849434 h 3698868"/>
              <a:gd name="connsiteX4" fmla="*/ 1849434 w 3698868"/>
              <a:gd name="connsiteY4" fmla="*/ 0 h 369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68" h="3698868">
                <a:moveTo>
                  <a:pt x="1849434" y="0"/>
                </a:moveTo>
                <a:cubicBezTo>
                  <a:pt x="2870848" y="0"/>
                  <a:pt x="3698868" y="828020"/>
                  <a:pt x="3698868" y="1849434"/>
                </a:cubicBezTo>
                <a:cubicBezTo>
                  <a:pt x="3698868" y="2870848"/>
                  <a:pt x="2870848" y="3698868"/>
                  <a:pt x="1849434" y="3698868"/>
                </a:cubicBezTo>
                <a:cubicBezTo>
                  <a:pt x="828020" y="3698868"/>
                  <a:pt x="0" y="2870848"/>
                  <a:pt x="0" y="1849434"/>
                </a:cubicBezTo>
                <a:cubicBezTo>
                  <a:pt x="0" y="828020"/>
                  <a:pt x="828020" y="0"/>
                  <a:pt x="1849434" y="0"/>
                </a:cubicBezTo>
                <a:close/>
              </a:path>
            </a:pathLst>
          </a:custGeom>
          <a:ln w="19050">
            <a:solidFill>
              <a:schemeClr val="accent1"/>
            </a:solidFill>
          </a:ln>
          <a:effectLst>
            <a:glow rad="254000">
              <a:schemeClr val="tx1">
                <a:lumMod val="95000"/>
                <a:lumOff val="5000"/>
                <a:alpha val="15000"/>
              </a:schemeClr>
            </a:glow>
          </a:effectLst>
        </p:spPr>
        <p:txBody>
          <a:bodyPr wrap="square" numCol="1">
            <a:noAutofit/>
          </a:bodyPr>
          <a:lstStyle/>
          <a:p>
            <a:endParaRPr 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三张图片说明">
    <p:spTree>
      <p:nvGrpSpPr>
        <p:cNvPr id="1" name=""/>
        <p:cNvGrpSpPr/>
        <p:nvPr/>
      </p:nvGrpSpPr>
      <p:grpSpPr>
        <a:xfrm>
          <a:off x="0" y="0"/>
          <a:ext cx="0" cy="0"/>
          <a:chOff x="0" y="0"/>
          <a:chExt cx="0" cy="0"/>
        </a:xfrm>
      </p:grpSpPr>
      <p:sp>
        <p:nvSpPr>
          <p:cNvPr id="11" name="矩形 10"/>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b="1"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792481" y="574395"/>
            <a:ext cx="7315200" cy="341874"/>
          </a:xfrm>
        </p:spPr>
        <p:txBody>
          <a:bodyPr lIns="0" tIns="0" rIns="0" bIns="0" numCol="1">
            <a:noAutofit/>
          </a:bodyPr>
          <a:lstStyle>
            <a:lvl1pPr>
              <a:defRPr sz="2600" b="1">
                <a:solidFill>
                  <a:schemeClr val="accent1"/>
                </a:solidFill>
              </a:defRPr>
            </a:lvl1pPr>
          </a:lstStyle>
          <a:p>
            <a:r>
              <a:rPr lang="zh-CN" dirty="0"/>
              <a:t>单击此处编辑母版标题样式</a:t>
            </a:r>
            <a:endParaRPr lang="zh-CN" dirty="0"/>
          </a:p>
        </p:txBody>
      </p:sp>
      <p:sp>
        <p:nvSpPr>
          <p:cNvPr id="7" name="矩形 6"/>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pic>
        <p:nvPicPr>
          <p:cNvPr id="8" name="图片 7"/>
          <p:cNvPicPr>
            <a:picLocks noChangeAspect="1"/>
          </p:cNvPicPr>
          <p:nvPr userDrawn="1"/>
        </p:nvPicPr>
        <p:blipFill>
          <a:blip r:embed="rId2"/>
          <a:stretch>
            <a:fillRect/>
          </a:stretch>
        </p:blipFill>
        <p:spPr>
          <a:xfrm>
            <a:off x="673100" y="6580054"/>
            <a:ext cx="1330959" cy="203465"/>
          </a:xfrm>
          <a:prstGeom prst="rect">
            <a:avLst/>
          </a:prstGeom>
        </p:spPr>
      </p:pic>
      <p:pic>
        <p:nvPicPr>
          <p:cNvPr id="9" name="图片 8"/>
          <p:cNvPicPr>
            <a:picLocks noChangeAspect="1"/>
          </p:cNvPicPr>
          <p:nvPr userDrawn="1"/>
        </p:nvPicPr>
        <p:blipFill>
          <a:blip r:embed="rId3"/>
          <a:stretch>
            <a:fillRect/>
          </a:stretch>
        </p:blipFill>
        <p:spPr>
          <a:xfrm>
            <a:off x="9997440" y="530517"/>
            <a:ext cx="1521460" cy="380209"/>
          </a:xfrm>
          <a:prstGeom prst="rect">
            <a:avLst/>
          </a:prstGeom>
        </p:spPr>
      </p:pic>
      <p:pic>
        <p:nvPicPr>
          <p:cNvPr id="12" name="图片 11"/>
          <p:cNvPicPr>
            <a:picLocks noChangeAspect="1"/>
          </p:cNvPicPr>
          <p:nvPr userDrawn="1"/>
        </p:nvPicPr>
        <p:blipFill>
          <a:blip r:embed="rId4"/>
          <a:stretch>
            <a:fillRect/>
          </a:stretch>
        </p:blipFill>
        <p:spPr>
          <a:xfrm>
            <a:off x="8610600" y="6626002"/>
            <a:ext cx="2908300" cy="111568"/>
          </a:xfrm>
          <a:prstGeom prst="rect">
            <a:avLst/>
          </a:prstGeom>
        </p:spPr>
      </p:pic>
      <p:sp>
        <p:nvSpPr>
          <p:cNvPr id="13" name="Freeform 52"/>
          <p:cNvSpPr>
            <a:spLocks noEditPoints="1"/>
          </p:cNvSpPr>
          <p:nvPr userDrawn="1"/>
        </p:nvSpPr>
        <p:spPr>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lstStyle/>
          <a:p>
            <a:endParaRPr lang="zh-CN" dirty="0"/>
          </a:p>
        </p:txBody>
      </p:sp>
      <p:cxnSp>
        <p:nvCxnSpPr>
          <p:cNvPr id="16" name="直接连接符 15"/>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图片占位符 3"/>
          <p:cNvSpPr>
            <a:spLocks noGrp="1"/>
          </p:cNvSpPr>
          <p:nvPr>
            <p:ph type="pic" sz="quarter" idx="10"/>
          </p:nvPr>
        </p:nvSpPr>
        <p:spPr>
          <a:xfrm>
            <a:off x="673100" y="1729550"/>
            <a:ext cx="3262292" cy="1699450"/>
          </a:xfrm>
        </p:spPr>
        <p:txBody>
          <a:bodyPr numCol="1"/>
          <a:lstStyle/>
          <a:p>
            <a:endParaRPr lang="zh-CN"/>
          </a:p>
        </p:txBody>
      </p:sp>
      <p:sp>
        <p:nvSpPr>
          <p:cNvPr id="14" name="图片占位符 3"/>
          <p:cNvSpPr>
            <a:spLocks noGrp="1"/>
          </p:cNvSpPr>
          <p:nvPr>
            <p:ph type="pic" sz="quarter" idx="11"/>
          </p:nvPr>
        </p:nvSpPr>
        <p:spPr>
          <a:xfrm>
            <a:off x="4464854" y="1729550"/>
            <a:ext cx="3262292" cy="1699450"/>
          </a:xfrm>
        </p:spPr>
        <p:txBody>
          <a:bodyPr numCol="1"/>
          <a:lstStyle/>
          <a:p>
            <a:endParaRPr lang="zh-CN"/>
          </a:p>
        </p:txBody>
      </p:sp>
      <p:sp>
        <p:nvSpPr>
          <p:cNvPr id="15" name="图片占位符 3"/>
          <p:cNvSpPr>
            <a:spLocks noGrp="1"/>
          </p:cNvSpPr>
          <p:nvPr>
            <p:ph type="pic" sz="quarter" idx="12"/>
          </p:nvPr>
        </p:nvSpPr>
        <p:spPr>
          <a:xfrm>
            <a:off x="8256608" y="1729550"/>
            <a:ext cx="3262292" cy="1699450"/>
          </a:xfrm>
        </p:spPr>
        <p:txBody>
          <a:bodyPr numCol="1"/>
          <a:lstStyle/>
          <a:p>
            <a:endParaRPr 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多张图片展示">
    <p:spTree>
      <p:nvGrpSpPr>
        <p:cNvPr id="1" name=""/>
        <p:cNvGrpSpPr/>
        <p:nvPr/>
      </p:nvGrpSpPr>
      <p:grpSpPr>
        <a:xfrm>
          <a:off x="0" y="0"/>
          <a:ext cx="0" cy="0"/>
          <a:chOff x="0" y="0"/>
          <a:chExt cx="0" cy="0"/>
        </a:xfrm>
      </p:grpSpPr>
      <p:sp>
        <p:nvSpPr>
          <p:cNvPr id="11" name="矩形 10"/>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b="1"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792481" y="574395"/>
            <a:ext cx="7315200" cy="341874"/>
          </a:xfrm>
        </p:spPr>
        <p:txBody>
          <a:bodyPr lIns="0" tIns="0" rIns="0" bIns="0" numCol="1">
            <a:noAutofit/>
          </a:bodyPr>
          <a:lstStyle>
            <a:lvl1pPr>
              <a:defRPr sz="2600" b="1">
                <a:solidFill>
                  <a:schemeClr val="accent1"/>
                </a:solidFill>
              </a:defRPr>
            </a:lvl1pPr>
          </a:lstStyle>
          <a:p>
            <a:r>
              <a:rPr lang="zh-CN" dirty="0"/>
              <a:t>单击此处编辑母版标题样式</a:t>
            </a:r>
            <a:endParaRPr lang="zh-CN" dirty="0"/>
          </a:p>
        </p:txBody>
      </p:sp>
      <p:sp>
        <p:nvSpPr>
          <p:cNvPr id="7" name="矩形 6"/>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pic>
        <p:nvPicPr>
          <p:cNvPr id="8" name="图片 7"/>
          <p:cNvPicPr>
            <a:picLocks noChangeAspect="1"/>
          </p:cNvPicPr>
          <p:nvPr userDrawn="1"/>
        </p:nvPicPr>
        <p:blipFill>
          <a:blip r:embed="rId2"/>
          <a:stretch>
            <a:fillRect/>
          </a:stretch>
        </p:blipFill>
        <p:spPr>
          <a:xfrm>
            <a:off x="673100" y="6580054"/>
            <a:ext cx="1330959" cy="203465"/>
          </a:xfrm>
          <a:prstGeom prst="rect">
            <a:avLst/>
          </a:prstGeom>
        </p:spPr>
      </p:pic>
      <p:pic>
        <p:nvPicPr>
          <p:cNvPr id="9" name="图片 8"/>
          <p:cNvPicPr>
            <a:picLocks noChangeAspect="1"/>
          </p:cNvPicPr>
          <p:nvPr userDrawn="1"/>
        </p:nvPicPr>
        <p:blipFill>
          <a:blip r:embed="rId3"/>
          <a:stretch>
            <a:fillRect/>
          </a:stretch>
        </p:blipFill>
        <p:spPr>
          <a:xfrm>
            <a:off x="9997440" y="530517"/>
            <a:ext cx="1521460" cy="380209"/>
          </a:xfrm>
          <a:prstGeom prst="rect">
            <a:avLst/>
          </a:prstGeom>
        </p:spPr>
      </p:pic>
      <p:pic>
        <p:nvPicPr>
          <p:cNvPr id="12" name="图片 11"/>
          <p:cNvPicPr>
            <a:picLocks noChangeAspect="1"/>
          </p:cNvPicPr>
          <p:nvPr userDrawn="1"/>
        </p:nvPicPr>
        <p:blipFill>
          <a:blip r:embed="rId4"/>
          <a:stretch>
            <a:fillRect/>
          </a:stretch>
        </p:blipFill>
        <p:spPr>
          <a:xfrm>
            <a:off x="8610600" y="6626002"/>
            <a:ext cx="2908300" cy="111568"/>
          </a:xfrm>
          <a:prstGeom prst="rect">
            <a:avLst/>
          </a:prstGeom>
        </p:spPr>
      </p:pic>
      <p:sp>
        <p:nvSpPr>
          <p:cNvPr id="19" name="图片占位符 5"/>
          <p:cNvSpPr>
            <a:spLocks noGrp="1" noChangeAspect="1"/>
          </p:cNvSpPr>
          <p:nvPr>
            <p:ph type="pic" sz="quarter" idx="11"/>
          </p:nvPr>
        </p:nvSpPr>
        <p:spPr>
          <a:xfrm>
            <a:off x="2950316" y="1733533"/>
            <a:ext cx="1978618" cy="2798331"/>
          </a:xfrm>
          <a:ln w="19050">
            <a:solidFill>
              <a:schemeClr val="accent1"/>
            </a:solidFill>
          </a:ln>
          <a:effectLst>
            <a:reflection blurRad="6350" stA="30000" endPos="34000" dist="50800" dir="5400000" sy="-100000" algn="bl" rotWithShape="0"/>
          </a:effectLst>
          <a:scene3d>
            <a:camera prst="perspectiveRight"/>
            <a:lightRig rig="threePt" dir="t"/>
          </a:scene3d>
        </p:spPr>
        <p:txBody>
          <a:bodyPr numCol="1"/>
          <a:lstStyle/>
          <a:p>
            <a:endParaRPr lang="zh-CN" dirty="0"/>
          </a:p>
        </p:txBody>
      </p:sp>
      <p:sp>
        <p:nvSpPr>
          <p:cNvPr id="13" name="Freeform 52"/>
          <p:cNvSpPr>
            <a:spLocks noEditPoints="1"/>
          </p:cNvSpPr>
          <p:nvPr userDrawn="1"/>
        </p:nvSpPr>
        <p:spPr>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lstStyle/>
          <a:p>
            <a:endParaRPr lang="zh-CN" dirty="0"/>
          </a:p>
        </p:txBody>
      </p:sp>
      <p:cxnSp>
        <p:nvCxnSpPr>
          <p:cNvPr id="16" name="直接连接符 15"/>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图片占位符 5"/>
          <p:cNvSpPr>
            <a:spLocks noGrp="1" noChangeAspect="1"/>
          </p:cNvSpPr>
          <p:nvPr>
            <p:ph type="pic" sz="quarter" idx="10"/>
          </p:nvPr>
        </p:nvSpPr>
        <p:spPr>
          <a:xfrm>
            <a:off x="5104910" y="1755639"/>
            <a:ext cx="1978618" cy="2798331"/>
          </a:xfrm>
          <a:ln w="19050">
            <a:solidFill>
              <a:schemeClr val="accent1"/>
            </a:solidFill>
          </a:ln>
          <a:effectLst>
            <a:reflection blurRad="6350" stA="30000" endPos="34000" dist="50800" dir="5400000" sy="-100000" algn="bl" rotWithShape="0"/>
          </a:effectLst>
        </p:spPr>
        <p:txBody>
          <a:bodyPr numCol="1"/>
          <a:lstStyle/>
          <a:p>
            <a:endParaRPr lang="zh-CN" dirty="0"/>
          </a:p>
        </p:txBody>
      </p:sp>
      <p:sp>
        <p:nvSpPr>
          <p:cNvPr id="20" name="图片占位符 5"/>
          <p:cNvSpPr>
            <a:spLocks noGrp="1" noChangeAspect="1"/>
          </p:cNvSpPr>
          <p:nvPr>
            <p:ph type="pic" sz="quarter" idx="12"/>
          </p:nvPr>
        </p:nvSpPr>
        <p:spPr>
          <a:xfrm>
            <a:off x="7259504" y="1733532"/>
            <a:ext cx="1978618" cy="2798331"/>
          </a:xfrm>
          <a:ln w="19050">
            <a:solidFill>
              <a:schemeClr val="accent1"/>
            </a:solidFill>
          </a:ln>
          <a:effectLst>
            <a:reflection blurRad="6350" stA="30000" endPos="34000" dist="50800" dir="5400000" sy="-100000" algn="bl" rotWithShape="0"/>
          </a:effectLst>
          <a:scene3d>
            <a:camera prst="perspectiveLeft"/>
            <a:lightRig rig="threePt" dir="t"/>
          </a:scene3d>
        </p:spPr>
        <p:txBody>
          <a:bodyPr numCol="1"/>
          <a:lstStyle/>
          <a:p>
            <a:endParaRPr lang="zh-CN" dirty="0"/>
          </a:p>
        </p:txBody>
      </p:sp>
      <p:sp>
        <p:nvSpPr>
          <p:cNvPr id="21" name="图片占位符 5"/>
          <p:cNvSpPr>
            <a:spLocks noGrp="1" noChangeAspect="1"/>
          </p:cNvSpPr>
          <p:nvPr>
            <p:ph type="pic" sz="quarter" idx="13"/>
          </p:nvPr>
        </p:nvSpPr>
        <p:spPr>
          <a:xfrm>
            <a:off x="669539" y="1555073"/>
            <a:ext cx="2104801" cy="2976790"/>
          </a:xfrm>
          <a:ln w="19050">
            <a:solidFill>
              <a:schemeClr val="accent1"/>
            </a:solidFill>
          </a:ln>
          <a:effectLst>
            <a:reflection blurRad="6350" stA="30000" endPos="34000" dist="50800" dir="5400000" sy="-100000" algn="bl" rotWithShape="0"/>
          </a:effectLst>
          <a:scene3d>
            <a:camera prst="perspectiveRight" fov="3300000"/>
            <a:lightRig rig="threePt" dir="t"/>
          </a:scene3d>
        </p:spPr>
        <p:txBody>
          <a:bodyPr numCol="1"/>
          <a:lstStyle/>
          <a:p>
            <a:endParaRPr lang="zh-CN" dirty="0"/>
          </a:p>
        </p:txBody>
      </p:sp>
      <p:sp>
        <p:nvSpPr>
          <p:cNvPr id="22" name="图片占位符 5"/>
          <p:cNvSpPr>
            <a:spLocks noGrp="1" noChangeAspect="1"/>
          </p:cNvSpPr>
          <p:nvPr>
            <p:ph type="pic" sz="quarter" idx="14"/>
          </p:nvPr>
        </p:nvSpPr>
        <p:spPr>
          <a:xfrm>
            <a:off x="9414099" y="1555073"/>
            <a:ext cx="2104801" cy="2976790"/>
          </a:xfrm>
          <a:ln w="19050">
            <a:solidFill>
              <a:schemeClr val="accent1"/>
            </a:solidFill>
          </a:ln>
          <a:effectLst>
            <a:reflection blurRad="6350" stA="30000" endPos="34000" dist="50800" dir="5400000" sy="-100000" algn="bl" rotWithShape="0"/>
          </a:effectLst>
          <a:scene3d>
            <a:camera prst="perspectiveRight" fov="3300000">
              <a:rot lat="0" lon="1200000" rev="0"/>
            </a:camera>
            <a:lightRig rig="threePt" dir="t"/>
          </a:scene3d>
        </p:spPr>
        <p:txBody>
          <a:bodyPr numCol="1"/>
          <a:lstStyle/>
          <a:p>
            <a:endParaRPr lang="zh-CN"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引言母版">
    <p:spTree>
      <p:nvGrpSpPr>
        <p:cNvPr id="1" name=""/>
        <p:cNvGrpSpPr/>
        <p:nvPr/>
      </p:nvGrpSpPr>
      <p:grpSpPr>
        <a:xfrm>
          <a:off x="0" y="0"/>
          <a:ext cx="0" cy="0"/>
          <a:chOff x="0" y="0"/>
          <a:chExt cx="0" cy="0"/>
        </a:xfrm>
      </p:grpSpPr>
      <p:sp>
        <p:nvSpPr>
          <p:cNvPr id="11" name="矩形 10"/>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b="1"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792481" y="574395"/>
            <a:ext cx="7315200" cy="341874"/>
          </a:xfrm>
        </p:spPr>
        <p:txBody>
          <a:bodyPr lIns="0" tIns="0" rIns="0" bIns="0" numCol="1">
            <a:noAutofit/>
          </a:bodyPr>
          <a:lstStyle>
            <a:lvl1pPr>
              <a:defRPr sz="2600" b="1">
                <a:solidFill>
                  <a:schemeClr val="accent1"/>
                </a:solidFill>
              </a:defRPr>
            </a:lvl1pPr>
          </a:lstStyle>
          <a:p>
            <a:r>
              <a:rPr lang="zh-CN" dirty="0"/>
              <a:t>单击此处编辑母版标题样式</a:t>
            </a:r>
            <a:endParaRPr lang="zh-CN" dirty="0"/>
          </a:p>
        </p:txBody>
      </p:sp>
      <p:sp>
        <p:nvSpPr>
          <p:cNvPr id="7" name="矩形 6"/>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pic>
        <p:nvPicPr>
          <p:cNvPr id="8" name="图片 7"/>
          <p:cNvPicPr>
            <a:picLocks noChangeAspect="1"/>
          </p:cNvPicPr>
          <p:nvPr userDrawn="1"/>
        </p:nvPicPr>
        <p:blipFill>
          <a:blip r:embed="rId2"/>
          <a:stretch>
            <a:fillRect/>
          </a:stretch>
        </p:blipFill>
        <p:spPr>
          <a:xfrm>
            <a:off x="673100" y="6580054"/>
            <a:ext cx="1330959" cy="203465"/>
          </a:xfrm>
          <a:prstGeom prst="rect">
            <a:avLst/>
          </a:prstGeom>
        </p:spPr>
      </p:pic>
      <p:pic>
        <p:nvPicPr>
          <p:cNvPr id="9" name="图片 8"/>
          <p:cNvPicPr>
            <a:picLocks noChangeAspect="1"/>
          </p:cNvPicPr>
          <p:nvPr userDrawn="1"/>
        </p:nvPicPr>
        <p:blipFill>
          <a:blip r:embed="rId3"/>
          <a:stretch>
            <a:fillRect/>
          </a:stretch>
        </p:blipFill>
        <p:spPr>
          <a:xfrm>
            <a:off x="9997440" y="530517"/>
            <a:ext cx="1521460" cy="380209"/>
          </a:xfrm>
          <a:prstGeom prst="rect">
            <a:avLst/>
          </a:prstGeom>
        </p:spPr>
      </p:pic>
      <p:pic>
        <p:nvPicPr>
          <p:cNvPr id="12" name="图片 11"/>
          <p:cNvPicPr>
            <a:picLocks noChangeAspect="1"/>
          </p:cNvPicPr>
          <p:nvPr userDrawn="1"/>
        </p:nvPicPr>
        <p:blipFill>
          <a:blip r:embed="rId4"/>
          <a:stretch>
            <a:fillRect/>
          </a:stretch>
        </p:blipFill>
        <p:spPr>
          <a:xfrm>
            <a:off x="8610600" y="6626002"/>
            <a:ext cx="2908300" cy="111568"/>
          </a:xfrm>
          <a:prstGeom prst="rect">
            <a:avLst/>
          </a:prstGeom>
        </p:spPr>
      </p:pic>
      <p:sp>
        <p:nvSpPr>
          <p:cNvPr id="13" name="Freeform 52"/>
          <p:cNvSpPr>
            <a:spLocks noEditPoints="1"/>
          </p:cNvSpPr>
          <p:nvPr userDrawn="1"/>
        </p:nvSpPr>
        <p:spPr>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lstStyle/>
          <a:p>
            <a:endParaRPr lang="zh-CN" dirty="0"/>
          </a:p>
        </p:txBody>
      </p:sp>
      <p:cxnSp>
        <p:nvCxnSpPr>
          <p:cNvPr id="16" name="直接连接符 15"/>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图片占位符 5"/>
          <p:cNvSpPr>
            <a:spLocks noGrp="1" noChangeAspect="1"/>
          </p:cNvSpPr>
          <p:nvPr>
            <p:ph type="pic" sz="quarter" idx="10"/>
          </p:nvPr>
        </p:nvSpPr>
        <p:spPr>
          <a:xfrm>
            <a:off x="1499073" y="1825844"/>
            <a:ext cx="2751289" cy="3553289"/>
          </a:xfrm>
          <a:ln w="19050">
            <a:noFill/>
          </a:ln>
          <a:effectLst/>
        </p:spPr>
        <p:txBody>
          <a:bodyPr numCol="1"/>
          <a:lstStyle/>
          <a:p>
            <a:endParaRPr lang="zh-CN" dirty="0"/>
          </a:p>
        </p:txBody>
      </p:sp>
      <p:sp>
        <p:nvSpPr>
          <p:cNvPr id="3" name="椭圆 2"/>
          <p:cNvSpPr/>
          <p:nvPr userDrawn="1"/>
        </p:nvSpPr>
        <p:spPr>
          <a:xfrm>
            <a:off x="1673503" y="5512260"/>
            <a:ext cx="2402429" cy="318692"/>
          </a:xfrm>
          <a:prstGeom prst="ellipse">
            <a:avLst/>
          </a:prstGeom>
          <a:gradFill flip="none" rotWithShape="1">
            <a:gsLst>
              <a:gs pos="100000">
                <a:schemeClr val="tx1">
                  <a:lumMod val="95000"/>
                  <a:lumOff val="5000"/>
                  <a:alpha val="0"/>
                </a:schemeClr>
              </a:gs>
              <a:gs pos="0">
                <a:schemeClr val="tx1">
                  <a:lumMod val="95000"/>
                  <a:lumOff val="5000"/>
                  <a:alpha val="5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单人介绍母版">
    <p:spTree>
      <p:nvGrpSpPr>
        <p:cNvPr id="1" name=""/>
        <p:cNvGrpSpPr/>
        <p:nvPr/>
      </p:nvGrpSpPr>
      <p:grpSpPr>
        <a:xfrm>
          <a:off x="0" y="0"/>
          <a:ext cx="0" cy="0"/>
          <a:chOff x="0" y="0"/>
          <a:chExt cx="0" cy="0"/>
        </a:xfrm>
      </p:grpSpPr>
      <p:sp>
        <p:nvSpPr>
          <p:cNvPr id="11" name="矩形 10"/>
          <p:cNvSpPr/>
          <p:nvPr userDrawn="1"/>
        </p:nvSpPr>
        <p:spPr>
          <a:xfrm>
            <a:off x="0" y="-317"/>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b="1"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792481" y="574395"/>
            <a:ext cx="7315200" cy="341874"/>
          </a:xfrm>
        </p:spPr>
        <p:txBody>
          <a:bodyPr lIns="0" tIns="0" rIns="0" bIns="0" numCol="1">
            <a:noAutofit/>
          </a:bodyPr>
          <a:lstStyle>
            <a:lvl1pPr>
              <a:defRPr sz="2600" b="1">
                <a:solidFill>
                  <a:schemeClr val="accent1"/>
                </a:solidFill>
              </a:defRPr>
            </a:lvl1pPr>
          </a:lstStyle>
          <a:p>
            <a:r>
              <a:rPr lang="zh-CN" dirty="0"/>
              <a:t>单击此处编辑母版标题样式</a:t>
            </a:r>
            <a:endParaRPr lang="zh-CN" dirty="0"/>
          </a:p>
        </p:txBody>
      </p:sp>
      <p:sp>
        <p:nvSpPr>
          <p:cNvPr id="7" name="矩形 6"/>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pic>
        <p:nvPicPr>
          <p:cNvPr id="8" name="图片 7"/>
          <p:cNvPicPr>
            <a:picLocks noChangeAspect="1"/>
          </p:cNvPicPr>
          <p:nvPr userDrawn="1"/>
        </p:nvPicPr>
        <p:blipFill>
          <a:blip r:embed="rId2"/>
          <a:stretch>
            <a:fillRect/>
          </a:stretch>
        </p:blipFill>
        <p:spPr>
          <a:xfrm>
            <a:off x="673100" y="6580054"/>
            <a:ext cx="1330959" cy="203465"/>
          </a:xfrm>
          <a:prstGeom prst="rect">
            <a:avLst/>
          </a:prstGeom>
        </p:spPr>
      </p:pic>
      <p:pic>
        <p:nvPicPr>
          <p:cNvPr id="9" name="图片 8"/>
          <p:cNvPicPr>
            <a:picLocks noChangeAspect="1"/>
          </p:cNvPicPr>
          <p:nvPr userDrawn="1"/>
        </p:nvPicPr>
        <p:blipFill>
          <a:blip r:embed="rId3"/>
          <a:stretch>
            <a:fillRect/>
          </a:stretch>
        </p:blipFill>
        <p:spPr>
          <a:xfrm>
            <a:off x="9997440" y="530517"/>
            <a:ext cx="1521460" cy="380209"/>
          </a:xfrm>
          <a:prstGeom prst="rect">
            <a:avLst/>
          </a:prstGeom>
        </p:spPr>
      </p:pic>
      <p:pic>
        <p:nvPicPr>
          <p:cNvPr id="12" name="图片 11"/>
          <p:cNvPicPr>
            <a:picLocks noChangeAspect="1"/>
          </p:cNvPicPr>
          <p:nvPr userDrawn="1"/>
        </p:nvPicPr>
        <p:blipFill>
          <a:blip r:embed="rId4"/>
          <a:stretch>
            <a:fillRect/>
          </a:stretch>
        </p:blipFill>
        <p:spPr>
          <a:xfrm>
            <a:off x="8610600" y="6626002"/>
            <a:ext cx="2908300" cy="111568"/>
          </a:xfrm>
          <a:prstGeom prst="rect">
            <a:avLst/>
          </a:prstGeom>
        </p:spPr>
      </p:pic>
      <p:sp>
        <p:nvSpPr>
          <p:cNvPr id="13" name="Freeform 52"/>
          <p:cNvSpPr>
            <a:spLocks noEditPoints="1"/>
          </p:cNvSpPr>
          <p:nvPr userDrawn="1"/>
        </p:nvSpPr>
        <p:spPr>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lstStyle/>
          <a:p>
            <a:endParaRPr lang="zh-CN" dirty="0"/>
          </a:p>
        </p:txBody>
      </p:sp>
      <p:cxnSp>
        <p:nvCxnSpPr>
          <p:cNvPr id="16" name="直接连接符 15"/>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文本占位符 5"/>
          <p:cNvSpPr>
            <a:spLocks noGrp="1"/>
          </p:cNvSpPr>
          <p:nvPr>
            <p:ph type="body" sz="quarter" idx="11" hasCustomPrompt="1"/>
          </p:nvPr>
        </p:nvSpPr>
        <p:spPr>
          <a:xfrm>
            <a:off x="4968964" y="4932365"/>
            <a:ext cx="4348599" cy="341632"/>
          </a:xfrm>
        </p:spPr>
        <p:txBody>
          <a:bodyPr wrap="square" numCol="1">
            <a:spAutoFit/>
          </a:bodyPr>
          <a:lstStyle>
            <a:lvl1pPr marL="0" indent="0" algn="ctr">
              <a:buNone/>
              <a:defRPr lang="zh-CN" sz="1800" kern="1200" dirty="0" smtClean="0">
                <a:solidFill>
                  <a:schemeClr val="bg1">
                    <a:lumMod val="50000"/>
                  </a:schemeClr>
                </a:solidFill>
                <a:latin typeface="+mn-ea"/>
                <a:ea typeface="+mn-ea"/>
                <a:cs typeface="+mn-cs"/>
              </a:defRPr>
            </a:lvl1pPr>
            <a:lvl2pPr marL="457200" indent="0">
              <a:buNone/>
              <a:defRPr/>
            </a:lvl2pPr>
          </a:lstStyle>
          <a:p>
            <a:pPr algn="ctr"/>
            <a:r>
              <a:rPr lang="zh-CN" dirty="0">
                <a:solidFill>
                  <a:schemeClr val="bg1">
                    <a:lumMod val="50000"/>
                  </a:schemeClr>
                </a:solidFill>
                <a:latin typeface="+mn-ea"/>
              </a:rPr>
              <a:t>“这里可以写一句话”</a:t>
            </a:r>
            <a:endParaRPr lang="zh-CN" dirty="0">
              <a:solidFill>
                <a:schemeClr val="bg1">
                  <a:lumMod val="50000"/>
                </a:schemeClr>
              </a:solidFill>
              <a:latin typeface="+mn-ea"/>
            </a:endParaRPr>
          </a:p>
        </p:txBody>
      </p:sp>
      <p:sp>
        <p:nvSpPr>
          <p:cNvPr id="25" name="文本占位符 24"/>
          <p:cNvSpPr>
            <a:spLocks noGrp="1"/>
          </p:cNvSpPr>
          <p:nvPr>
            <p:ph type="body" sz="quarter" idx="12" hasCustomPrompt="1"/>
          </p:nvPr>
        </p:nvSpPr>
        <p:spPr>
          <a:xfrm>
            <a:off x="6013765" y="2436142"/>
            <a:ext cx="1151586" cy="522087"/>
          </a:xfrm>
        </p:spPr>
        <p:txBody>
          <a:bodyPr lIns="0" rIns="0" bIns="0" numCol="1" anchor="b" anchorCtr="0">
            <a:noAutofit/>
          </a:bodyPr>
          <a:lstStyle>
            <a:lvl1pPr marL="0" indent="0" algn="ctr">
              <a:buNone/>
              <a:defRPr lang="zh-CN" sz="2800" b="1" kern="1200" dirty="0" smtClean="0">
                <a:solidFill>
                  <a:schemeClr val="accent1"/>
                </a:solidFill>
                <a:latin typeface="+mj-ea"/>
                <a:ea typeface="+mj-ea"/>
                <a:cs typeface="+mn-cs"/>
              </a:defRPr>
            </a:lvl1pPr>
            <a:lvl2pPr>
              <a:defRPr lang="zh-CN" sz="2800" b="1" kern="1200" dirty="0" smtClean="0">
                <a:solidFill>
                  <a:schemeClr val="accent1"/>
                </a:solidFill>
                <a:latin typeface="+mj-ea"/>
                <a:ea typeface="+mj-ea"/>
                <a:cs typeface="+mn-cs"/>
              </a:defRPr>
            </a:lvl2pPr>
            <a:lvl3pPr>
              <a:defRPr lang="zh-CN" sz="2800" b="1" kern="1200" dirty="0" smtClean="0">
                <a:solidFill>
                  <a:schemeClr val="accent1"/>
                </a:solidFill>
                <a:latin typeface="+mj-ea"/>
                <a:ea typeface="+mj-ea"/>
                <a:cs typeface="+mn-cs"/>
              </a:defRPr>
            </a:lvl3pPr>
            <a:lvl4pPr>
              <a:defRPr lang="zh-CN" sz="2800" b="1" kern="1200" dirty="0" smtClean="0">
                <a:solidFill>
                  <a:schemeClr val="accent1"/>
                </a:solidFill>
                <a:latin typeface="+mj-ea"/>
                <a:ea typeface="+mj-ea"/>
                <a:cs typeface="+mn-cs"/>
              </a:defRPr>
            </a:lvl4pPr>
            <a:lvl5pPr>
              <a:defRPr lang="zh-CN" sz="2800" b="1" kern="1200" dirty="0">
                <a:solidFill>
                  <a:schemeClr val="accent1"/>
                </a:solidFill>
                <a:latin typeface="+mj-ea"/>
                <a:ea typeface="+mj-ea"/>
                <a:cs typeface="+mn-cs"/>
              </a:defRPr>
            </a:lvl5pPr>
          </a:lstStyle>
          <a:p>
            <a:pPr lvl="0"/>
            <a:r>
              <a:rPr lang="zh-CN" dirty="0"/>
              <a:t>姓名</a:t>
            </a:r>
            <a:endParaRPr lang="zh-CN" dirty="0"/>
          </a:p>
        </p:txBody>
      </p:sp>
      <p:sp>
        <p:nvSpPr>
          <p:cNvPr id="31" name="文本占位符 26"/>
          <p:cNvSpPr>
            <a:spLocks noGrp="1"/>
          </p:cNvSpPr>
          <p:nvPr>
            <p:ph type="body" sz="quarter" idx="14" hasCustomPrompt="1"/>
          </p:nvPr>
        </p:nvSpPr>
        <p:spPr>
          <a:xfrm>
            <a:off x="7184414" y="2599498"/>
            <a:ext cx="1324446" cy="342008"/>
          </a:xfrm>
        </p:spPr>
        <p:txBody>
          <a:bodyPr lIns="0" rIns="0" bIns="0" numCol="1" anchor="b" anchorCtr="0">
            <a:normAutofit/>
          </a:bodyPr>
          <a:lstStyle>
            <a:lvl1pPr marL="0" indent="0" algn="ctr">
              <a:buNone/>
              <a:defRPr lang="zh-CN" sz="1800" kern="1200" dirty="0" smtClean="0">
                <a:solidFill>
                  <a:schemeClr val="tx1">
                    <a:lumMod val="95000"/>
                    <a:lumOff val="5000"/>
                  </a:schemeClr>
                </a:solidFill>
                <a:latin typeface="+mn-ea"/>
                <a:ea typeface="+mn-ea"/>
                <a:cs typeface="+mn-cs"/>
              </a:defRPr>
            </a:lvl1pPr>
            <a:lvl2pPr marL="457200" indent="0">
              <a:buNone/>
              <a:defRPr lang="zh-CN" sz="1800" kern="1200" dirty="0" smtClean="0">
                <a:solidFill>
                  <a:schemeClr val="tx1">
                    <a:lumMod val="95000"/>
                    <a:lumOff val="5000"/>
                  </a:schemeClr>
                </a:solidFill>
                <a:latin typeface="+mn-ea"/>
                <a:ea typeface="+mn-ea"/>
                <a:cs typeface="+mn-cs"/>
              </a:defRPr>
            </a:lvl2pPr>
            <a:lvl3pPr>
              <a:defRPr lang="zh-CN" sz="1800" kern="1200" dirty="0" smtClean="0">
                <a:solidFill>
                  <a:schemeClr val="tx1">
                    <a:lumMod val="95000"/>
                    <a:lumOff val="5000"/>
                  </a:schemeClr>
                </a:solidFill>
                <a:latin typeface="+mn-ea"/>
                <a:ea typeface="+mn-ea"/>
                <a:cs typeface="+mn-cs"/>
              </a:defRPr>
            </a:lvl3pPr>
            <a:lvl4pPr>
              <a:defRPr lang="zh-CN" sz="1800" kern="1200" dirty="0" smtClean="0">
                <a:solidFill>
                  <a:schemeClr val="tx1">
                    <a:lumMod val="95000"/>
                    <a:lumOff val="5000"/>
                  </a:schemeClr>
                </a:solidFill>
                <a:latin typeface="+mn-ea"/>
                <a:ea typeface="+mn-ea"/>
                <a:cs typeface="+mn-cs"/>
              </a:defRPr>
            </a:lvl4pPr>
            <a:lvl5pPr>
              <a:defRPr lang="zh-CN" sz="1800" kern="1200" dirty="0">
                <a:solidFill>
                  <a:schemeClr val="tx1">
                    <a:lumMod val="95000"/>
                    <a:lumOff val="5000"/>
                  </a:schemeClr>
                </a:solidFill>
                <a:latin typeface="+mn-ea"/>
                <a:ea typeface="+mn-ea"/>
                <a:cs typeface="+mn-cs"/>
              </a:defRPr>
            </a:lvl5pPr>
          </a:lstStyle>
          <a:p>
            <a:pPr lvl="0"/>
            <a:r>
              <a:rPr lang="zh-CN" dirty="0"/>
              <a:t>职称</a:t>
            </a:r>
            <a:r>
              <a:rPr lang="en-US" altLang="zh-CN" dirty="0"/>
              <a:t>&amp;</a:t>
            </a:r>
            <a:r>
              <a:rPr lang="zh-CN" dirty="0"/>
              <a:t>职位</a:t>
            </a:r>
            <a:endParaRPr lang="zh-CN" dirty="0"/>
          </a:p>
        </p:txBody>
      </p:sp>
      <p:sp>
        <p:nvSpPr>
          <p:cNvPr id="35" name="文本占位符 34"/>
          <p:cNvSpPr>
            <a:spLocks noGrp="1"/>
          </p:cNvSpPr>
          <p:nvPr>
            <p:ph type="body" sz="quarter" idx="15" hasCustomPrompt="1"/>
          </p:nvPr>
        </p:nvSpPr>
        <p:spPr>
          <a:xfrm>
            <a:off x="4312920" y="3225444"/>
            <a:ext cx="5660687" cy="1394934"/>
          </a:xfrm>
        </p:spPr>
        <p:txBody>
          <a:bodyPr wrap="square" numCol="1">
            <a:spAutoFit/>
          </a:bodyPr>
          <a:lstStyle>
            <a:lvl1pPr marL="0" indent="0" algn="ctr">
              <a:lnSpc>
                <a:spcPct val="130000"/>
              </a:lnSpc>
              <a:buNone/>
              <a:defRPr sz="1800"/>
            </a:lvl1pPr>
            <a:lvl2pPr marL="457200" indent="0">
              <a:buNone/>
              <a:defRPr/>
            </a:lvl2pPr>
          </a:lstStyle>
          <a:p>
            <a:pPr lvl="0"/>
            <a:r>
              <a:rPr lang="zh-CN" dirty="0"/>
              <a:t>请输入你的内容 请输入你的内容</a:t>
            </a:r>
            <a:endParaRPr lang="en-US" altLang="zh-CN" dirty="0"/>
          </a:p>
          <a:p>
            <a:pPr lvl="0"/>
            <a:r>
              <a:rPr lang="zh-CN" dirty="0"/>
              <a:t>请输入你的内容 请输入你的内容 </a:t>
            </a:r>
            <a:endParaRPr lang="en-US" altLang="zh-CN" dirty="0"/>
          </a:p>
          <a:p>
            <a:pPr lvl="0"/>
            <a:r>
              <a:rPr lang="zh-CN" dirty="0"/>
              <a:t>请输入你的内容 请输入你的内容</a:t>
            </a:r>
            <a:endParaRPr lang="zh-CN" dirty="0"/>
          </a:p>
        </p:txBody>
      </p:sp>
      <p:grpSp>
        <p:nvGrpSpPr>
          <p:cNvPr id="20" name="组合 19"/>
          <p:cNvGrpSpPr/>
          <p:nvPr userDrawn="1"/>
        </p:nvGrpSpPr>
        <p:grpSpPr>
          <a:xfrm>
            <a:off x="2708535" y="1822324"/>
            <a:ext cx="7728532" cy="3693073"/>
            <a:chOff x="2665485" y="1700404"/>
            <a:chExt cx="7728532" cy="3693073"/>
          </a:xfrm>
        </p:grpSpPr>
        <p:sp>
          <p:nvSpPr>
            <p:cNvPr id="3" name="矩形 2"/>
            <p:cNvSpPr/>
            <p:nvPr userDrawn="1"/>
          </p:nvSpPr>
          <p:spPr>
            <a:xfrm>
              <a:off x="2665485" y="1712747"/>
              <a:ext cx="7718645" cy="3680730"/>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dirty="0"/>
            </a:p>
          </p:txBody>
        </p:sp>
        <p:sp>
          <p:nvSpPr>
            <p:cNvPr id="5" name="等腰三角形 4"/>
            <p:cNvSpPr/>
            <p:nvPr userDrawn="1"/>
          </p:nvSpPr>
          <p:spPr>
            <a:xfrm rot="5400000" flipV="1">
              <a:off x="9518824" y="1700352"/>
              <a:ext cx="875141" cy="875245"/>
            </a:xfrm>
            <a:prstGeom prst="triangle">
              <a:avLst>
                <a:gd name="adj" fmla="val 0"/>
              </a:avLst>
            </a:prstGeom>
            <a:ln>
              <a:noFill/>
            </a:ln>
            <a:effectLst>
              <a:outerShdw blurRad="1270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grpSp>
      <p:sp>
        <p:nvSpPr>
          <p:cNvPr id="17" name="图片占位符 16"/>
          <p:cNvSpPr>
            <a:spLocks noGrp="1"/>
          </p:cNvSpPr>
          <p:nvPr>
            <p:ph type="pic" sz="quarter" idx="16"/>
          </p:nvPr>
        </p:nvSpPr>
        <p:spPr>
          <a:xfrm>
            <a:off x="1318563" y="2109256"/>
            <a:ext cx="2364579" cy="3115317"/>
          </a:xfrm>
          <a:effectLst>
            <a:outerShdw blurRad="127000" dist="38100" dir="2700000" algn="tl" rotWithShape="0">
              <a:prstClr val="black">
                <a:alpha val="40000"/>
              </a:prstClr>
            </a:outerShdw>
          </a:effectLst>
        </p:spPr>
        <p:txBody>
          <a:bodyPr numCol="1"/>
          <a:lstStyle/>
          <a:p>
            <a:endParaRPr lang="zh-CN"/>
          </a:p>
        </p:txBody>
      </p:sp>
      <p:cxnSp>
        <p:nvCxnSpPr>
          <p:cNvPr id="19" name="直接连接符 18"/>
          <p:cNvCxnSpPr/>
          <p:nvPr userDrawn="1"/>
        </p:nvCxnSpPr>
        <p:spPr>
          <a:xfrm>
            <a:off x="6013765" y="3118681"/>
            <a:ext cx="2495095" cy="0"/>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三人介绍母版">
    <p:spTree>
      <p:nvGrpSpPr>
        <p:cNvPr id="1" name=""/>
        <p:cNvGrpSpPr/>
        <p:nvPr/>
      </p:nvGrpSpPr>
      <p:grpSpPr>
        <a:xfrm>
          <a:off x="0" y="0"/>
          <a:ext cx="0" cy="0"/>
          <a:chOff x="0" y="0"/>
          <a:chExt cx="0" cy="0"/>
        </a:xfrm>
      </p:grpSpPr>
      <p:sp>
        <p:nvSpPr>
          <p:cNvPr id="11" name="矩形 10"/>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b="1"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792481" y="574395"/>
            <a:ext cx="7315200" cy="341874"/>
          </a:xfrm>
        </p:spPr>
        <p:txBody>
          <a:bodyPr lIns="0" tIns="0" rIns="0" bIns="0" numCol="1">
            <a:noAutofit/>
          </a:bodyPr>
          <a:lstStyle>
            <a:lvl1pPr>
              <a:defRPr sz="2600" b="1">
                <a:solidFill>
                  <a:schemeClr val="accent1"/>
                </a:solidFill>
              </a:defRPr>
            </a:lvl1pPr>
          </a:lstStyle>
          <a:p>
            <a:r>
              <a:rPr lang="zh-CN" dirty="0"/>
              <a:t>单击此处编辑母版标题样式</a:t>
            </a:r>
            <a:endParaRPr lang="zh-CN" dirty="0"/>
          </a:p>
        </p:txBody>
      </p:sp>
      <p:sp>
        <p:nvSpPr>
          <p:cNvPr id="7" name="矩形 6"/>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pic>
        <p:nvPicPr>
          <p:cNvPr id="8" name="图片 7"/>
          <p:cNvPicPr>
            <a:picLocks noChangeAspect="1"/>
          </p:cNvPicPr>
          <p:nvPr userDrawn="1"/>
        </p:nvPicPr>
        <p:blipFill>
          <a:blip r:embed="rId2"/>
          <a:stretch>
            <a:fillRect/>
          </a:stretch>
        </p:blipFill>
        <p:spPr>
          <a:xfrm>
            <a:off x="673100" y="6580054"/>
            <a:ext cx="1330959" cy="203465"/>
          </a:xfrm>
          <a:prstGeom prst="rect">
            <a:avLst/>
          </a:prstGeom>
        </p:spPr>
      </p:pic>
      <p:pic>
        <p:nvPicPr>
          <p:cNvPr id="9" name="图片 8"/>
          <p:cNvPicPr>
            <a:picLocks noChangeAspect="1"/>
          </p:cNvPicPr>
          <p:nvPr userDrawn="1"/>
        </p:nvPicPr>
        <p:blipFill>
          <a:blip r:embed="rId3"/>
          <a:stretch>
            <a:fillRect/>
          </a:stretch>
        </p:blipFill>
        <p:spPr>
          <a:xfrm>
            <a:off x="9997440" y="530517"/>
            <a:ext cx="1521460" cy="380209"/>
          </a:xfrm>
          <a:prstGeom prst="rect">
            <a:avLst/>
          </a:prstGeom>
        </p:spPr>
      </p:pic>
      <p:pic>
        <p:nvPicPr>
          <p:cNvPr id="12" name="图片 11"/>
          <p:cNvPicPr>
            <a:picLocks noChangeAspect="1"/>
          </p:cNvPicPr>
          <p:nvPr userDrawn="1"/>
        </p:nvPicPr>
        <p:blipFill>
          <a:blip r:embed="rId4"/>
          <a:stretch>
            <a:fillRect/>
          </a:stretch>
        </p:blipFill>
        <p:spPr>
          <a:xfrm>
            <a:off x="8610600" y="6626002"/>
            <a:ext cx="2908300" cy="111568"/>
          </a:xfrm>
          <a:prstGeom prst="rect">
            <a:avLst/>
          </a:prstGeom>
        </p:spPr>
      </p:pic>
      <p:sp>
        <p:nvSpPr>
          <p:cNvPr id="13" name="Freeform 52"/>
          <p:cNvSpPr>
            <a:spLocks noEditPoints="1"/>
          </p:cNvSpPr>
          <p:nvPr userDrawn="1"/>
        </p:nvSpPr>
        <p:spPr>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lstStyle/>
          <a:p>
            <a:endParaRPr lang="zh-CN" dirty="0"/>
          </a:p>
        </p:txBody>
      </p:sp>
      <p:sp>
        <p:nvSpPr>
          <p:cNvPr id="18" name="图片占位符 17"/>
          <p:cNvSpPr>
            <a:spLocks noGrp="1"/>
          </p:cNvSpPr>
          <p:nvPr>
            <p:ph type="pic" sz="quarter" idx="11"/>
          </p:nvPr>
        </p:nvSpPr>
        <p:spPr>
          <a:xfrm>
            <a:off x="8318763" y="2034369"/>
            <a:ext cx="2294476" cy="2293731"/>
          </a:xfrm>
          <a:custGeom>
            <a:avLst/>
            <a:gdLst>
              <a:gd name="connsiteX0" fmla="*/ 1147238 w 2294476"/>
              <a:gd name="connsiteY0" fmla="*/ 0 h 2293731"/>
              <a:gd name="connsiteX1" fmla="*/ 2294476 w 2294476"/>
              <a:gd name="connsiteY1" fmla="*/ 0 h 2293731"/>
              <a:gd name="connsiteX2" fmla="*/ 2294476 w 2294476"/>
              <a:gd name="connsiteY2" fmla="*/ 1147238 h 2293731"/>
              <a:gd name="connsiteX3" fmla="*/ 1264537 w 2294476"/>
              <a:gd name="connsiteY3" fmla="*/ 2288553 h 2293731"/>
              <a:gd name="connsiteX4" fmla="*/ 1161991 w 2294476"/>
              <a:gd name="connsiteY4" fmla="*/ 2293731 h 2293731"/>
              <a:gd name="connsiteX5" fmla="*/ 1132485 w 2294476"/>
              <a:gd name="connsiteY5" fmla="*/ 2293731 h 2293731"/>
              <a:gd name="connsiteX6" fmla="*/ 1029940 w 2294476"/>
              <a:gd name="connsiteY6" fmla="*/ 2288553 h 2293731"/>
              <a:gd name="connsiteX7" fmla="*/ 0 w 2294476"/>
              <a:gd name="connsiteY7" fmla="*/ 1147238 h 2293731"/>
              <a:gd name="connsiteX8" fmla="*/ 1147238 w 2294476"/>
              <a:gd name="connsiteY8" fmla="*/ 0 h 229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4476" h="2293731">
                <a:moveTo>
                  <a:pt x="1147238" y="0"/>
                </a:moveTo>
                <a:lnTo>
                  <a:pt x="2294476" y="0"/>
                </a:lnTo>
                <a:lnTo>
                  <a:pt x="2294476" y="1147238"/>
                </a:lnTo>
                <a:cubicBezTo>
                  <a:pt x="2294476" y="1741240"/>
                  <a:pt x="1843038" y="2229803"/>
                  <a:pt x="1264537" y="2288553"/>
                </a:cubicBezTo>
                <a:lnTo>
                  <a:pt x="1161991" y="2293731"/>
                </a:lnTo>
                <a:lnTo>
                  <a:pt x="1132485" y="2293731"/>
                </a:lnTo>
                <a:lnTo>
                  <a:pt x="1029940" y="2288553"/>
                </a:lnTo>
                <a:cubicBezTo>
                  <a:pt x="451438" y="2229803"/>
                  <a:pt x="0" y="1741240"/>
                  <a:pt x="0" y="1147238"/>
                </a:cubicBezTo>
                <a:cubicBezTo>
                  <a:pt x="0" y="513636"/>
                  <a:pt x="513636" y="0"/>
                  <a:pt x="1147238" y="0"/>
                </a:cubicBezTo>
                <a:close/>
              </a:path>
            </a:pathLst>
          </a:custGeom>
          <a:ln w="19050">
            <a:noFill/>
          </a:ln>
          <a:effectLst>
            <a:outerShdw blurRad="63500" sx="102000" sy="102000" algn="ctr" rotWithShape="0">
              <a:prstClr val="black">
                <a:alpha val="40000"/>
              </a:prstClr>
            </a:outerShdw>
          </a:effectLst>
        </p:spPr>
        <p:txBody>
          <a:bodyPr vert="horz" wrap="square" lIns="91440" tIns="45720" rIns="91440" bIns="45720" numCol="1" rtlCol="0">
            <a:noAutofit/>
          </a:bodyPr>
          <a:lstStyle>
            <a:lvl1pPr>
              <a:defRPr lang="zh-CN"/>
            </a:lvl1pPr>
          </a:lstStyle>
          <a:p>
            <a:pPr lvl="0"/>
            <a:endParaRPr lang="zh-CN"/>
          </a:p>
        </p:txBody>
      </p:sp>
      <p:cxnSp>
        <p:nvCxnSpPr>
          <p:cNvPr id="16" name="直接连接符 15"/>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图片占位符 18"/>
          <p:cNvSpPr>
            <a:spLocks noGrp="1"/>
          </p:cNvSpPr>
          <p:nvPr>
            <p:ph type="pic" sz="quarter" idx="12"/>
          </p:nvPr>
        </p:nvSpPr>
        <p:spPr>
          <a:xfrm>
            <a:off x="4944317" y="2009982"/>
            <a:ext cx="2294476" cy="2293731"/>
          </a:xfrm>
          <a:custGeom>
            <a:avLst/>
            <a:gdLst>
              <a:gd name="connsiteX0" fmla="*/ 1147238 w 2294476"/>
              <a:gd name="connsiteY0" fmla="*/ 0 h 2293731"/>
              <a:gd name="connsiteX1" fmla="*/ 2294476 w 2294476"/>
              <a:gd name="connsiteY1" fmla="*/ 0 h 2293731"/>
              <a:gd name="connsiteX2" fmla="*/ 2294476 w 2294476"/>
              <a:gd name="connsiteY2" fmla="*/ 1147238 h 2293731"/>
              <a:gd name="connsiteX3" fmla="*/ 1264537 w 2294476"/>
              <a:gd name="connsiteY3" fmla="*/ 2288553 h 2293731"/>
              <a:gd name="connsiteX4" fmla="*/ 1161991 w 2294476"/>
              <a:gd name="connsiteY4" fmla="*/ 2293731 h 2293731"/>
              <a:gd name="connsiteX5" fmla="*/ 1132485 w 2294476"/>
              <a:gd name="connsiteY5" fmla="*/ 2293731 h 2293731"/>
              <a:gd name="connsiteX6" fmla="*/ 1029940 w 2294476"/>
              <a:gd name="connsiteY6" fmla="*/ 2288553 h 2293731"/>
              <a:gd name="connsiteX7" fmla="*/ 0 w 2294476"/>
              <a:gd name="connsiteY7" fmla="*/ 1147238 h 2293731"/>
              <a:gd name="connsiteX8" fmla="*/ 1147238 w 2294476"/>
              <a:gd name="connsiteY8" fmla="*/ 0 h 229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4476" h="2293731">
                <a:moveTo>
                  <a:pt x="1147238" y="0"/>
                </a:moveTo>
                <a:lnTo>
                  <a:pt x="2294476" y="0"/>
                </a:lnTo>
                <a:lnTo>
                  <a:pt x="2294476" y="1147238"/>
                </a:lnTo>
                <a:cubicBezTo>
                  <a:pt x="2294476" y="1741240"/>
                  <a:pt x="1843038" y="2229803"/>
                  <a:pt x="1264537" y="2288553"/>
                </a:cubicBezTo>
                <a:lnTo>
                  <a:pt x="1161991" y="2293731"/>
                </a:lnTo>
                <a:lnTo>
                  <a:pt x="1132485" y="2293731"/>
                </a:lnTo>
                <a:lnTo>
                  <a:pt x="1029940" y="2288553"/>
                </a:lnTo>
                <a:cubicBezTo>
                  <a:pt x="451438" y="2229803"/>
                  <a:pt x="0" y="1741240"/>
                  <a:pt x="0" y="1147238"/>
                </a:cubicBezTo>
                <a:cubicBezTo>
                  <a:pt x="0" y="513636"/>
                  <a:pt x="513636" y="0"/>
                  <a:pt x="1147238" y="0"/>
                </a:cubicBezTo>
                <a:close/>
              </a:path>
            </a:pathLst>
          </a:custGeom>
          <a:ln w="19050">
            <a:noFill/>
          </a:ln>
          <a:effectLst>
            <a:outerShdw blurRad="63500" sx="102000" sy="102000" algn="ctr" rotWithShape="0">
              <a:prstClr val="black">
                <a:alpha val="40000"/>
              </a:prstClr>
            </a:outerShdw>
          </a:effectLst>
        </p:spPr>
        <p:txBody>
          <a:bodyPr vert="horz" wrap="square" lIns="91440" tIns="45720" rIns="91440" bIns="45720" numCol="1" rtlCol="0">
            <a:noAutofit/>
          </a:bodyPr>
          <a:lstStyle>
            <a:lvl1pPr>
              <a:defRPr lang="zh-CN"/>
            </a:lvl1pPr>
          </a:lstStyle>
          <a:p>
            <a:pPr lvl="0"/>
            <a:endParaRPr lang="zh-CN"/>
          </a:p>
        </p:txBody>
      </p:sp>
      <p:sp>
        <p:nvSpPr>
          <p:cNvPr id="17" name="图片占位符 16"/>
          <p:cNvSpPr>
            <a:spLocks noGrp="1"/>
          </p:cNvSpPr>
          <p:nvPr>
            <p:ph type="pic" sz="quarter" idx="10"/>
          </p:nvPr>
        </p:nvSpPr>
        <p:spPr>
          <a:xfrm>
            <a:off x="1578761" y="2009983"/>
            <a:ext cx="2294476" cy="2293731"/>
          </a:xfrm>
          <a:custGeom>
            <a:avLst/>
            <a:gdLst>
              <a:gd name="connsiteX0" fmla="*/ 1147238 w 2294476"/>
              <a:gd name="connsiteY0" fmla="*/ 0 h 2293731"/>
              <a:gd name="connsiteX1" fmla="*/ 2294476 w 2294476"/>
              <a:gd name="connsiteY1" fmla="*/ 0 h 2293731"/>
              <a:gd name="connsiteX2" fmla="*/ 2294476 w 2294476"/>
              <a:gd name="connsiteY2" fmla="*/ 1147238 h 2293731"/>
              <a:gd name="connsiteX3" fmla="*/ 1264537 w 2294476"/>
              <a:gd name="connsiteY3" fmla="*/ 2288553 h 2293731"/>
              <a:gd name="connsiteX4" fmla="*/ 1161991 w 2294476"/>
              <a:gd name="connsiteY4" fmla="*/ 2293731 h 2293731"/>
              <a:gd name="connsiteX5" fmla="*/ 1132485 w 2294476"/>
              <a:gd name="connsiteY5" fmla="*/ 2293731 h 2293731"/>
              <a:gd name="connsiteX6" fmla="*/ 1029940 w 2294476"/>
              <a:gd name="connsiteY6" fmla="*/ 2288553 h 2293731"/>
              <a:gd name="connsiteX7" fmla="*/ 0 w 2294476"/>
              <a:gd name="connsiteY7" fmla="*/ 1147238 h 2293731"/>
              <a:gd name="connsiteX8" fmla="*/ 1147238 w 2294476"/>
              <a:gd name="connsiteY8" fmla="*/ 0 h 229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4476" h="2293731">
                <a:moveTo>
                  <a:pt x="1147238" y="0"/>
                </a:moveTo>
                <a:lnTo>
                  <a:pt x="2294476" y="0"/>
                </a:lnTo>
                <a:lnTo>
                  <a:pt x="2294476" y="1147238"/>
                </a:lnTo>
                <a:cubicBezTo>
                  <a:pt x="2294476" y="1741240"/>
                  <a:pt x="1843038" y="2229803"/>
                  <a:pt x="1264537" y="2288553"/>
                </a:cubicBezTo>
                <a:lnTo>
                  <a:pt x="1161991" y="2293731"/>
                </a:lnTo>
                <a:lnTo>
                  <a:pt x="1132485" y="2293731"/>
                </a:lnTo>
                <a:lnTo>
                  <a:pt x="1029940" y="2288553"/>
                </a:lnTo>
                <a:cubicBezTo>
                  <a:pt x="451438" y="2229803"/>
                  <a:pt x="0" y="1741240"/>
                  <a:pt x="0" y="1147238"/>
                </a:cubicBezTo>
                <a:cubicBezTo>
                  <a:pt x="0" y="513636"/>
                  <a:pt x="513636" y="0"/>
                  <a:pt x="1147238" y="0"/>
                </a:cubicBezTo>
                <a:close/>
              </a:path>
            </a:pathLst>
          </a:custGeom>
          <a:ln w="19050">
            <a:noFill/>
          </a:ln>
          <a:effectLst>
            <a:outerShdw blurRad="63500" sx="102000" sy="102000" algn="ctr" rotWithShape="0">
              <a:prstClr val="black">
                <a:alpha val="40000"/>
              </a:prstClr>
            </a:outerShdw>
          </a:effectLst>
        </p:spPr>
        <p:txBody>
          <a:bodyPr wrap="square" numCol="1">
            <a:noAutofit/>
          </a:bodyPr>
          <a:lstStyle/>
          <a:p>
            <a:endParaRPr 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样机母版">
    <p:spTree>
      <p:nvGrpSpPr>
        <p:cNvPr id="1" name=""/>
        <p:cNvGrpSpPr/>
        <p:nvPr/>
      </p:nvGrpSpPr>
      <p:grpSpPr>
        <a:xfrm>
          <a:off x="0" y="0"/>
          <a:ext cx="0" cy="0"/>
          <a:chOff x="0" y="0"/>
          <a:chExt cx="0" cy="0"/>
        </a:xfrm>
      </p:grpSpPr>
      <p:sp>
        <p:nvSpPr>
          <p:cNvPr id="11" name="矩形 10"/>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b="1"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792481" y="574395"/>
            <a:ext cx="7315200" cy="341874"/>
          </a:xfrm>
        </p:spPr>
        <p:txBody>
          <a:bodyPr lIns="0" tIns="0" rIns="0" bIns="0" numCol="1">
            <a:noAutofit/>
          </a:bodyPr>
          <a:lstStyle>
            <a:lvl1pPr>
              <a:defRPr sz="2600" b="1">
                <a:solidFill>
                  <a:schemeClr val="accent1"/>
                </a:solidFill>
              </a:defRPr>
            </a:lvl1pPr>
          </a:lstStyle>
          <a:p>
            <a:r>
              <a:rPr lang="zh-CN" dirty="0"/>
              <a:t>单击此处编辑母版标题样式</a:t>
            </a:r>
            <a:endParaRPr lang="zh-CN" dirty="0"/>
          </a:p>
        </p:txBody>
      </p:sp>
      <p:sp>
        <p:nvSpPr>
          <p:cNvPr id="7" name="矩形 6"/>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pic>
        <p:nvPicPr>
          <p:cNvPr id="8" name="图片 7"/>
          <p:cNvPicPr>
            <a:picLocks noChangeAspect="1"/>
          </p:cNvPicPr>
          <p:nvPr userDrawn="1"/>
        </p:nvPicPr>
        <p:blipFill>
          <a:blip r:embed="rId2"/>
          <a:stretch>
            <a:fillRect/>
          </a:stretch>
        </p:blipFill>
        <p:spPr>
          <a:xfrm>
            <a:off x="673100" y="6580054"/>
            <a:ext cx="1330959" cy="203465"/>
          </a:xfrm>
          <a:prstGeom prst="rect">
            <a:avLst/>
          </a:prstGeom>
        </p:spPr>
      </p:pic>
      <p:pic>
        <p:nvPicPr>
          <p:cNvPr id="9" name="图片 8"/>
          <p:cNvPicPr>
            <a:picLocks noChangeAspect="1"/>
          </p:cNvPicPr>
          <p:nvPr userDrawn="1"/>
        </p:nvPicPr>
        <p:blipFill>
          <a:blip r:embed="rId3"/>
          <a:stretch>
            <a:fillRect/>
          </a:stretch>
        </p:blipFill>
        <p:spPr>
          <a:xfrm>
            <a:off x="9997440" y="530517"/>
            <a:ext cx="1521460" cy="380209"/>
          </a:xfrm>
          <a:prstGeom prst="rect">
            <a:avLst/>
          </a:prstGeom>
        </p:spPr>
      </p:pic>
      <p:pic>
        <p:nvPicPr>
          <p:cNvPr id="12" name="图片 11"/>
          <p:cNvPicPr>
            <a:picLocks noChangeAspect="1"/>
          </p:cNvPicPr>
          <p:nvPr userDrawn="1"/>
        </p:nvPicPr>
        <p:blipFill>
          <a:blip r:embed="rId4"/>
          <a:stretch>
            <a:fillRect/>
          </a:stretch>
        </p:blipFill>
        <p:spPr>
          <a:xfrm>
            <a:off x="8610600" y="6626002"/>
            <a:ext cx="2908300" cy="111568"/>
          </a:xfrm>
          <a:prstGeom prst="rect">
            <a:avLst/>
          </a:prstGeom>
        </p:spPr>
      </p:pic>
      <p:sp>
        <p:nvSpPr>
          <p:cNvPr id="13" name="Freeform 52"/>
          <p:cNvSpPr>
            <a:spLocks noEditPoints="1"/>
          </p:cNvSpPr>
          <p:nvPr userDrawn="1"/>
        </p:nvSpPr>
        <p:spPr>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lstStyle/>
          <a:p>
            <a:endParaRPr lang="zh-CN" dirty="0"/>
          </a:p>
        </p:txBody>
      </p:sp>
      <p:cxnSp>
        <p:nvCxnSpPr>
          <p:cNvPr id="16" name="直接连接符 15"/>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Freeform 45"/>
          <p:cNvSpPr/>
          <p:nvPr/>
        </p:nvSpPr>
        <p:spPr>
          <a:xfrm>
            <a:off x="2891583" y="5252070"/>
            <a:ext cx="3004934" cy="132606"/>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2E2E35"/>
          </a:solidFill>
          <a:ln>
            <a:noFill/>
          </a:ln>
        </p:spPr>
        <p:txBody>
          <a:bodyPr vert="horz" wrap="square" lIns="91440" tIns="45720" rIns="91440" bIns="45720" numCol="1" anchor="t" anchorCtr="0" compatLnSpc="1"/>
          <a:lstStyle/>
          <a:p>
            <a:pPr marL="0" marR="0" lvl="0" indent="0" defTabSz="1828165" eaLnBrk="1" latinLnBrk="0" hangingPunct="1">
              <a:lnSpc>
                <a:spcPct val="100000"/>
              </a:lnSpc>
              <a:spcBef>
                <a:spcPts val="0"/>
              </a:spcBef>
              <a:spcAft>
                <a:spcPts val="0"/>
              </a:spcAft>
              <a:buClrTx/>
              <a:buSzTx/>
              <a:buFontTx/>
              <a:buNone/>
              <a:defRPr/>
            </a:pPr>
            <a:endParaRPr kumimoji="0" lang="id-ID" altLang="id-ID" sz="3600" b="0" i="0" u="none" strike="noStrike" kern="0" cap="none" spc="0" normalizeH="0" baseline="0" noProof="0">
              <a:ln>
                <a:noFill/>
              </a:ln>
              <a:solidFill>
                <a:srgbClr val="7F7F7F"/>
              </a:solidFill>
              <a:effectLst/>
              <a:uLnTx/>
              <a:uFillTx/>
              <a:latin typeface="Roboto Light"/>
            </a:endParaRPr>
          </a:p>
        </p:txBody>
      </p:sp>
      <p:sp>
        <p:nvSpPr>
          <p:cNvPr id="15" name="Freeform 46"/>
          <p:cNvSpPr/>
          <p:nvPr/>
        </p:nvSpPr>
        <p:spPr>
          <a:xfrm>
            <a:off x="5852327" y="5252070"/>
            <a:ext cx="3004934" cy="132606"/>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2E2E35"/>
          </a:solidFill>
          <a:ln>
            <a:noFill/>
          </a:ln>
        </p:spPr>
        <p:txBody>
          <a:bodyPr vert="horz" wrap="square" lIns="91440" tIns="45720" rIns="91440" bIns="45720" numCol="1" anchor="t" anchorCtr="0" compatLnSpc="1"/>
          <a:lstStyle/>
          <a:p>
            <a:pPr marL="0" marR="0" lvl="0" indent="0" defTabSz="1828165" eaLnBrk="1" latinLnBrk="0" hangingPunct="1">
              <a:lnSpc>
                <a:spcPct val="100000"/>
              </a:lnSpc>
              <a:spcBef>
                <a:spcPts val="0"/>
              </a:spcBef>
              <a:spcAft>
                <a:spcPts val="0"/>
              </a:spcAft>
              <a:buClrTx/>
              <a:buSzTx/>
              <a:buFontTx/>
              <a:buNone/>
              <a:defRPr/>
            </a:pPr>
            <a:endParaRPr kumimoji="0" lang="id-ID" altLang="id-ID" sz="3600" b="0" i="0" u="none" strike="noStrike" kern="0" cap="none" spc="0" normalizeH="0" baseline="0" noProof="0">
              <a:ln>
                <a:noFill/>
              </a:ln>
              <a:solidFill>
                <a:srgbClr val="7F7F7F"/>
              </a:solidFill>
              <a:effectLst/>
              <a:uLnTx/>
              <a:uFillTx/>
              <a:latin typeface="Roboto Light"/>
            </a:endParaRPr>
          </a:p>
        </p:txBody>
      </p:sp>
      <p:sp>
        <p:nvSpPr>
          <p:cNvPr id="17" name="Freeform 47"/>
          <p:cNvSpPr/>
          <p:nvPr/>
        </p:nvSpPr>
        <p:spPr>
          <a:xfrm>
            <a:off x="3479652" y="1950543"/>
            <a:ext cx="4833729" cy="3311728"/>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p:spPr>
        <p:txBody>
          <a:bodyPr vert="horz" wrap="square" lIns="91440" tIns="45720" rIns="91440" bIns="45720" numCol="1" anchor="t" anchorCtr="0" compatLnSpc="1"/>
          <a:lstStyle/>
          <a:p>
            <a:pPr marL="0" marR="0" lvl="0" indent="0" defTabSz="1828165" eaLnBrk="1" latinLnBrk="0" hangingPunct="1">
              <a:lnSpc>
                <a:spcPct val="100000"/>
              </a:lnSpc>
              <a:spcBef>
                <a:spcPts val="0"/>
              </a:spcBef>
              <a:spcAft>
                <a:spcPts val="0"/>
              </a:spcAft>
              <a:buClrTx/>
              <a:buSzTx/>
              <a:buFontTx/>
              <a:buNone/>
              <a:defRPr/>
            </a:pPr>
            <a:endParaRPr kumimoji="0" lang="id-ID" altLang="id-ID" sz="3600" b="0" i="0" u="none" strike="noStrike" kern="0" cap="none" spc="0" normalizeH="0" baseline="0" noProof="0">
              <a:ln>
                <a:noFill/>
              </a:ln>
              <a:solidFill>
                <a:srgbClr val="7F7F7F"/>
              </a:solidFill>
              <a:effectLst/>
              <a:uLnTx/>
              <a:uFillTx/>
              <a:latin typeface="Roboto Light"/>
            </a:endParaRPr>
          </a:p>
        </p:txBody>
      </p:sp>
      <p:sp>
        <p:nvSpPr>
          <p:cNvPr id="18" name="Freeform 48"/>
          <p:cNvSpPr/>
          <p:nvPr/>
        </p:nvSpPr>
        <p:spPr>
          <a:xfrm>
            <a:off x="3496649" y="1967543"/>
            <a:ext cx="4803138" cy="3277727"/>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rgbClr val="2E2E35"/>
          </a:solidFill>
          <a:ln>
            <a:noFill/>
          </a:ln>
        </p:spPr>
        <p:txBody>
          <a:bodyPr vert="horz" wrap="square" lIns="91440" tIns="45720" rIns="91440" bIns="45720" numCol="1" anchor="t" anchorCtr="0" compatLnSpc="1"/>
          <a:lstStyle/>
          <a:p>
            <a:pPr marL="0" marR="0" lvl="0" indent="0" defTabSz="1828165" eaLnBrk="1" latinLnBrk="0" hangingPunct="1">
              <a:lnSpc>
                <a:spcPct val="100000"/>
              </a:lnSpc>
              <a:spcBef>
                <a:spcPts val="0"/>
              </a:spcBef>
              <a:spcAft>
                <a:spcPts val="0"/>
              </a:spcAft>
              <a:buClrTx/>
              <a:buSzTx/>
              <a:buFontTx/>
              <a:buNone/>
              <a:defRPr/>
            </a:pPr>
            <a:endParaRPr kumimoji="0" lang="id-ID" altLang="id-ID" sz="3600" b="0" i="0" u="none" strike="noStrike" kern="0" cap="none" spc="0" normalizeH="0" baseline="0" noProof="0">
              <a:ln>
                <a:noFill/>
              </a:ln>
              <a:solidFill>
                <a:srgbClr val="7F7F7F"/>
              </a:solidFill>
              <a:effectLst/>
              <a:uLnTx/>
              <a:uFillTx/>
              <a:latin typeface="Roboto Light"/>
            </a:endParaRPr>
          </a:p>
        </p:txBody>
      </p:sp>
      <p:sp>
        <p:nvSpPr>
          <p:cNvPr id="19" name="Rectangle 50"/>
          <p:cNvSpPr>
            <a:spLocks noChangeArrowheads="1"/>
          </p:cNvSpPr>
          <p:nvPr/>
        </p:nvSpPr>
        <p:spPr>
          <a:xfrm>
            <a:off x="2891583" y="5197667"/>
            <a:ext cx="5965680" cy="108804"/>
          </a:xfrm>
          <a:prstGeom prst="rect">
            <a:avLst/>
          </a:prstGeom>
          <a:solidFill>
            <a:srgbClr val="FFFFFF">
              <a:lumMod val="95000"/>
            </a:srgbClr>
          </a:solidFill>
          <a:ln>
            <a:noFill/>
          </a:ln>
        </p:spPr>
        <p:txBody>
          <a:bodyPr vert="horz" wrap="square" lIns="91440" tIns="45720" rIns="91440" bIns="45720" numCol="1" anchor="t" anchorCtr="0" compatLnSpc="1"/>
          <a:lstStyle/>
          <a:p>
            <a:pPr marL="0" marR="0" lvl="0" indent="0" defTabSz="1828165" eaLnBrk="1" latinLnBrk="0" hangingPunct="1">
              <a:lnSpc>
                <a:spcPct val="100000"/>
              </a:lnSpc>
              <a:spcBef>
                <a:spcPts val="0"/>
              </a:spcBef>
              <a:spcAft>
                <a:spcPts val="0"/>
              </a:spcAft>
              <a:buClrTx/>
              <a:buSzTx/>
              <a:buFontTx/>
              <a:buNone/>
              <a:defRPr/>
            </a:pPr>
            <a:endParaRPr kumimoji="0" lang="id-ID" altLang="id-ID" sz="3600" b="0" i="0" u="none" strike="noStrike" kern="0" cap="none" spc="0" normalizeH="0" baseline="0" noProof="0">
              <a:ln>
                <a:noFill/>
              </a:ln>
              <a:solidFill>
                <a:srgbClr val="7F7F7F"/>
              </a:solidFill>
              <a:effectLst/>
              <a:uLnTx/>
              <a:uFillTx/>
              <a:latin typeface="Roboto Light"/>
            </a:endParaRPr>
          </a:p>
        </p:txBody>
      </p:sp>
      <p:sp>
        <p:nvSpPr>
          <p:cNvPr id="5" name="图片占位符 4"/>
          <p:cNvSpPr>
            <a:spLocks noGrp="1"/>
          </p:cNvSpPr>
          <p:nvPr>
            <p:ph type="pic" sz="quarter" idx="10"/>
          </p:nvPr>
        </p:nvSpPr>
        <p:spPr>
          <a:xfrm>
            <a:off x="3656414" y="2174950"/>
            <a:ext cx="4483608" cy="2832311"/>
          </a:xfrm>
        </p:spPr>
        <p:txBody>
          <a:bodyPr numCol="1"/>
          <a:lstStyle/>
          <a:p>
            <a:endParaRPr lang="zh-CN"/>
          </a:p>
        </p:txBody>
      </p:sp>
      <p:sp>
        <p:nvSpPr>
          <p:cNvPr id="20" name="Freeform 51"/>
          <p:cNvSpPr/>
          <p:nvPr/>
        </p:nvSpPr>
        <p:spPr>
          <a:xfrm>
            <a:off x="5444416" y="5197667"/>
            <a:ext cx="856610" cy="61202"/>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p:spPr>
        <p:txBody>
          <a:bodyPr vert="horz" wrap="square" lIns="91440" tIns="45720" rIns="91440" bIns="45720" numCol="1" anchor="t" anchorCtr="0" compatLnSpc="1"/>
          <a:lstStyle/>
          <a:p>
            <a:pPr marL="0" marR="0" lvl="0" indent="0" defTabSz="1828165" eaLnBrk="1" latinLnBrk="0" hangingPunct="1">
              <a:lnSpc>
                <a:spcPct val="100000"/>
              </a:lnSpc>
              <a:spcBef>
                <a:spcPts val="0"/>
              </a:spcBef>
              <a:spcAft>
                <a:spcPts val="0"/>
              </a:spcAft>
              <a:buClrTx/>
              <a:buSzTx/>
              <a:buFontTx/>
              <a:buNone/>
              <a:defRPr/>
            </a:pPr>
            <a:endParaRPr kumimoji="0" lang="id-ID" altLang="id-ID" sz="3600" b="0" i="0" u="none" strike="noStrike" kern="0" cap="none" spc="0" normalizeH="0" baseline="0" noProof="0">
              <a:ln>
                <a:noFill/>
              </a:ln>
              <a:solidFill>
                <a:srgbClr val="7F7F7F"/>
              </a:solidFill>
              <a:effectLst/>
              <a:uLnTx/>
              <a:uFillTx/>
              <a:latin typeface="Roboto Light"/>
            </a:endParaRPr>
          </a:p>
        </p:txBody>
      </p:sp>
      <p:sp>
        <p:nvSpPr>
          <p:cNvPr id="22" name="Oval 54"/>
          <p:cNvSpPr>
            <a:spLocks noChangeArrowheads="1"/>
          </p:cNvSpPr>
          <p:nvPr/>
        </p:nvSpPr>
        <p:spPr>
          <a:xfrm>
            <a:off x="5869324" y="2055946"/>
            <a:ext cx="50989" cy="51003"/>
          </a:xfrm>
          <a:prstGeom prst="ellipse">
            <a:avLst/>
          </a:prstGeom>
          <a:solidFill>
            <a:srgbClr val="2C2C2C"/>
          </a:solidFill>
          <a:ln>
            <a:noFill/>
          </a:ln>
        </p:spPr>
        <p:txBody>
          <a:bodyPr vert="horz" wrap="square" lIns="91440" tIns="45720" rIns="91440" bIns="45720" numCol="1" anchor="t" anchorCtr="0" compatLnSpc="1"/>
          <a:lstStyle/>
          <a:p>
            <a:pPr marL="0" marR="0" lvl="0" indent="0" defTabSz="1828165" eaLnBrk="1" latinLnBrk="0" hangingPunct="1">
              <a:lnSpc>
                <a:spcPct val="100000"/>
              </a:lnSpc>
              <a:spcBef>
                <a:spcPts val="0"/>
              </a:spcBef>
              <a:spcAft>
                <a:spcPts val="0"/>
              </a:spcAft>
              <a:buClrTx/>
              <a:buSzTx/>
              <a:buFontTx/>
              <a:buNone/>
              <a:defRPr/>
            </a:pPr>
            <a:endParaRPr kumimoji="0" lang="id-ID" altLang="id-ID" sz="3600" b="0" i="0" u="none" strike="noStrike" kern="0" cap="none" spc="0" normalizeH="0" baseline="0" noProof="0">
              <a:ln>
                <a:noFill/>
              </a:ln>
              <a:solidFill>
                <a:srgbClr val="7F7F7F"/>
              </a:solidFill>
              <a:effectLst/>
              <a:uLnTx/>
              <a:uFillTx/>
              <a:latin typeface="Roboto Light"/>
            </a:endParaRPr>
          </a:p>
        </p:txBody>
      </p:sp>
      <p:sp>
        <p:nvSpPr>
          <p:cNvPr id="23" name="Oval 55"/>
          <p:cNvSpPr>
            <a:spLocks noChangeArrowheads="1"/>
          </p:cNvSpPr>
          <p:nvPr/>
        </p:nvSpPr>
        <p:spPr>
          <a:xfrm>
            <a:off x="5869324" y="2052547"/>
            <a:ext cx="50989" cy="47602"/>
          </a:xfrm>
          <a:prstGeom prst="ellipse">
            <a:avLst/>
          </a:prstGeom>
          <a:solidFill>
            <a:srgbClr val="0A0A0A"/>
          </a:solidFill>
          <a:ln>
            <a:noFill/>
          </a:ln>
        </p:spPr>
        <p:txBody>
          <a:bodyPr vert="horz" wrap="square" lIns="91440" tIns="45720" rIns="91440" bIns="45720" numCol="1" anchor="t" anchorCtr="0" compatLnSpc="1"/>
          <a:lstStyle/>
          <a:p>
            <a:pPr marL="0" marR="0" lvl="0" indent="0" defTabSz="1828165" eaLnBrk="1" latinLnBrk="0" hangingPunct="1">
              <a:lnSpc>
                <a:spcPct val="100000"/>
              </a:lnSpc>
              <a:spcBef>
                <a:spcPts val="0"/>
              </a:spcBef>
              <a:spcAft>
                <a:spcPts val="0"/>
              </a:spcAft>
              <a:buClrTx/>
              <a:buSzTx/>
              <a:buFontTx/>
              <a:buNone/>
              <a:defRPr/>
            </a:pPr>
            <a:endParaRPr kumimoji="0" lang="id-ID" altLang="id-ID" sz="3600" b="0" i="0" u="none" strike="noStrike" kern="0" cap="none" spc="0" normalizeH="0" baseline="0" noProof="0">
              <a:ln>
                <a:noFill/>
              </a:ln>
              <a:solidFill>
                <a:srgbClr val="7F7F7F"/>
              </a:solidFill>
              <a:effectLst/>
              <a:uLnTx/>
              <a:uFillTx/>
              <a:latin typeface="Roboto Light"/>
            </a:endParaRPr>
          </a:p>
        </p:txBody>
      </p:sp>
      <p:sp>
        <p:nvSpPr>
          <p:cNvPr id="24" name="Oval 56"/>
          <p:cNvSpPr>
            <a:spLocks noChangeArrowheads="1"/>
          </p:cNvSpPr>
          <p:nvPr/>
        </p:nvSpPr>
        <p:spPr>
          <a:xfrm>
            <a:off x="5879520" y="2059347"/>
            <a:ext cx="30595" cy="34001"/>
          </a:xfrm>
          <a:prstGeom prst="ellipse">
            <a:avLst/>
          </a:prstGeom>
          <a:solidFill>
            <a:srgbClr val="000000"/>
          </a:solidFill>
          <a:ln>
            <a:noFill/>
          </a:ln>
        </p:spPr>
        <p:txBody>
          <a:bodyPr vert="horz" wrap="square" lIns="91440" tIns="45720" rIns="91440" bIns="45720" numCol="1" anchor="t" anchorCtr="0" compatLnSpc="1"/>
          <a:lstStyle/>
          <a:p>
            <a:pPr marL="0" marR="0" lvl="0" indent="0" defTabSz="1828165" eaLnBrk="1" latinLnBrk="0" hangingPunct="1">
              <a:lnSpc>
                <a:spcPct val="100000"/>
              </a:lnSpc>
              <a:spcBef>
                <a:spcPts val="0"/>
              </a:spcBef>
              <a:spcAft>
                <a:spcPts val="0"/>
              </a:spcAft>
              <a:buClrTx/>
              <a:buSzTx/>
              <a:buFontTx/>
              <a:buNone/>
              <a:defRPr/>
            </a:pPr>
            <a:endParaRPr kumimoji="0" lang="id-ID" altLang="id-ID" sz="3600" b="0" i="0" u="none" strike="noStrike" kern="0" cap="none" spc="0" normalizeH="0" baseline="0" noProof="0">
              <a:ln>
                <a:noFill/>
              </a:ln>
              <a:solidFill>
                <a:srgbClr val="7F7F7F"/>
              </a:solidFill>
              <a:effectLst/>
              <a:uLnTx/>
              <a:uFillTx/>
              <a:latin typeface="Roboto Light"/>
            </a:endParaRPr>
          </a:p>
        </p:txBody>
      </p:sp>
      <p:sp>
        <p:nvSpPr>
          <p:cNvPr id="25" name="Oval 57"/>
          <p:cNvSpPr>
            <a:spLocks noChangeArrowheads="1"/>
          </p:cNvSpPr>
          <p:nvPr/>
        </p:nvSpPr>
        <p:spPr>
          <a:xfrm>
            <a:off x="5886318" y="2069547"/>
            <a:ext cx="16998" cy="17002"/>
          </a:xfrm>
          <a:prstGeom prst="ellipse">
            <a:avLst/>
          </a:prstGeom>
          <a:solidFill>
            <a:srgbClr val="2C99B4"/>
          </a:solidFill>
          <a:ln>
            <a:noFill/>
          </a:ln>
        </p:spPr>
        <p:txBody>
          <a:bodyPr vert="horz" wrap="square" lIns="91440" tIns="45720" rIns="91440" bIns="45720" numCol="1" anchor="t" anchorCtr="0" compatLnSpc="1"/>
          <a:lstStyle/>
          <a:p>
            <a:pPr marL="0" marR="0" lvl="0" indent="0" defTabSz="1828165" eaLnBrk="1" latinLnBrk="0" hangingPunct="1">
              <a:lnSpc>
                <a:spcPct val="100000"/>
              </a:lnSpc>
              <a:spcBef>
                <a:spcPts val="0"/>
              </a:spcBef>
              <a:spcAft>
                <a:spcPts val="0"/>
              </a:spcAft>
              <a:buClrTx/>
              <a:buSzTx/>
              <a:buFontTx/>
              <a:buNone/>
              <a:defRPr/>
            </a:pPr>
            <a:endParaRPr kumimoji="0" lang="id-ID" altLang="id-ID" sz="3600" b="0" i="0" u="none" strike="noStrike" kern="0" cap="none" spc="0" normalizeH="0" baseline="0" noProof="0">
              <a:ln>
                <a:noFill/>
              </a:ln>
              <a:solidFill>
                <a:srgbClr val="7F7F7F"/>
              </a:solidFill>
              <a:effectLst/>
              <a:uLnTx/>
              <a:uFillTx/>
              <a:latin typeface="Roboto Light"/>
            </a:endParaRPr>
          </a:p>
        </p:txBody>
      </p:sp>
      <p:sp>
        <p:nvSpPr>
          <p:cNvPr id="26" name="Freeform 58"/>
          <p:cNvSpPr/>
          <p:nvPr/>
        </p:nvSpPr>
        <p:spPr>
          <a:xfrm>
            <a:off x="5893117" y="2072948"/>
            <a:ext cx="3400" cy="6801"/>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p:spPr>
        <p:txBody>
          <a:bodyPr vert="horz" wrap="square" lIns="91440" tIns="45720" rIns="91440" bIns="45720" numCol="1" anchor="t" anchorCtr="0" compatLnSpc="1"/>
          <a:lstStyle/>
          <a:p>
            <a:pPr marL="0" marR="0" lvl="0" indent="0" defTabSz="1828165" eaLnBrk="1" latinLnBrk="0" hangingPunct="1">
              <a:lnSpc>
                <a:spcPct val="100000"/>
              </a:lnSpc>
              <a:spcBef>
                <a:spcPts val="0"/>
              </a:spcBef>
              <a:spcAft>
                <a:spcPts val="0"/>
              </a:spcAft>
              <a:buClrTx/>
              <a:buSzTx/>
              <a:buFontTx/>
              <a:buNone/>
              <a:defRPr/>
            </a:pPr>
            <a:endParaRPr kumimoji="0" lang="id-ID" altLang="id-ID" sz="3600" b="0" i="0" u="none" strike="noStrike" kern="0" cap="none" spc="0" normalizeH="0" baseline="0" noProof="0">
              <a:ln>
                <a:noFill/>
              </a:ln>
              <a:solidFill>
                <a:srgbClr val="7F7F7F"/>
              </a:solidFill>
              <a:effectLst/>
              <a:uLnTx/>
              <a:uFillTx/>
              <a:latin typeface="Roboto Light"/>
            </a:endParaRPr>
          </a:p>
        </p:txBody>
      </p:sp>
      <p:sp>
        <p:nvSpPr>
          <p:cNvPr id="30" name="Oval 61"/>
          <p:cNvSpPr>
            <a:spLocks noChangeArrowheads="1"/>
          </p:cNvSpPr>
          <p:nvPr/>
        </p:nvSpPr>
        <p:spPr>
          <a:xfrm>
            <a:off x="8791476" y="3186115"/>
            <a:ext cx="36151" cy="36161"/>
          </a:xfrm>
          <a:prstGeom prst="ellipse">
            <a:avLst/>
          </a:prstGeom>
          <a:solidFill>
            <a:srgbClr val="FFFFFF">
              <a:lumMod val="95000"/>
            </a:srgbClr>
          </a:solidFill>
          <a:ln>
            <a:noFill/>
          </a:ln>
        </p:spPr>
        <p:txBody>
          <a:bodyPr vert="horz" wrap="square" lIns="91440" tIns="45720" rIns="91440" bIns="45720" numCol="1" anchor="t" anchorCtr="0" compatLnSpc="1"/>
          <a:lstStyle/>
          <a:p>
            <a:pPr marL="0" marR="0" lvl="0" indent="0" defTabSz="1828165" eaLnBrk="1" latinLnBrk="0" hangingPunct="1">
              <a:lnSpc>
                <a:spcPct val="100000"/>
              </a:lnSpc>
              <a:spcBef>
                <a:spcPts val="0"/>
              </a:spcBef>
              <a:spcAft>
                <a:spcPts val="0"/>
              </a:spcAft>
              <a:buClrTx/>
              <a:buSzTx/>
              <a:buFontTx/>
              <a:buNone/>
              <a:defRPr/>
            </a:pPr>
            <a:endParaRPr kumimoji="0" lang="id-ID" altLang="id-ID" sz="3600" b="0" i="0" u="none" strike="noStrike" kern="0" cap="none" spc="0" normalizeH="0" baseline="0" noProof="0">
              <a:ln>
                <a:noFill/>
              </a:ln>
              <a:solidFill>
                <a:srgbClr val="7F7F7F"/>
              </a:solidFill>
              <a:effectLst/>
              <a:uLnTx/>
              <a:uFillTx/>
              <a:latin typeface="Roboto Light"/>
            </a:endParaRPr>
          </a:p>
        </p:txBody>
      </p:sp>
      <p:sp>
        <p:nvSpPr>
          <p:cNvPr id="31" name="Oval 62"/>
          <p:cNvSpPr>
            <a:spLocks noChangeArrowheads="1"/>
          </p:cNvSpPr>
          <p:nvPr/>
        </p:nvSpPr>
        <p:spPr>
          <a:xfrm>
            <a:off x="8803526" y="3198168"/>
            <a:ext cx="9039" cy="9041"/>
          </a:xfrm>
          <a:prstGeom prst="ellipse">
            <a:avLst/>
          </a:prstGeom>
          <a:solidFill>
            <a:srgbClr val="FFFFFF">
              <a:lumMod val="95000"/>
            </a:srgbClr>
          </a:solidFill>
          <a:ln>
            <a:noFill/>
          </a:ln>
        </p:spPr>
        <p:txBody>
          <a:bodyPr vert="horz" wrap="square" lIns="91440" tIns="45720" rIns="91440" bIns="45720" numCol="1" anchor="t" anchorCtr="0" compatLnSpc="1"/>
          <a:lstStyle/>
          <a:p>
            <a:pPr marL="0" marR="0" lvl="0" indent="0" defTabSz="1828165" eaLnBrk="1" latinLnBrk="0" hangingPunct="1">
              <a:lnSpc>
                <a:spcPct val="100000"/>
              </a:lnSpc>
              <a:spcBef>
                <a:spcPts val="0"/>
              </a:spcBef>
              <a:spcAft>
                <a:spcPts val="0"/>
              </a:spcAft>
              <a:buClrTx/>
              <a:buSzTx/>
              <a:buFontTx/>
              <a:buNone/>
              <a:defRPr/>
            </a:pPr>
            <a:endParaRPr kumimoji="0" lang="id-ID" altLang="id-ID" sz="3600" b="0" i="0" u="none" strike="noStrike" kern="0" cap="none" spc="0" normalizeH="0" baseline="0" noProof="0">
              <a:ln>
                <a:noFill/>
              </a:ln>
              <a:solidFill>
                <a:srgbClr val="7F7F7F"/>
              </a:solidFill>
              <a:effectLst/>
              <a:uLnTx/>
              <a:uFillTx/>
              <a:latin typeface="Roboto Light"/>
            </a:endParaRPr>
          </a:p>
        </p:txBody>
      </p:sp>
      <p:sp>
        <p:nvSpPr>
          <p:cNvPr id="32" name="Oval 63"/>
          <p:cNvSpPr>
            <a:spLocks noChangeArrowheads="1"/>
          </p:cNvSpPr>
          <p:nvPr/>
        </p:nvSpPr>
        <p:spPr>
          <a:xfrm>
            <a:off x="8791476" y="3183100"/>
            <a:ext cx="36151" cy="36161"/>
          </a:xfrm>
          <a:prstGeom prst="ellipse">
            <a:avLst/>
          </a:prstGeom>
          <a:solidFill>
            <a:srgbClr val="FFFFFF">
              <a:lumMod val="95000"/>
            </a:srgbClr>
          </a:solidFill>
          <a:ln>
            <a:noFill/>
          </a:ln>
        </p:spPr>
        <p:txBody>
          <a:bodyPr vert="horz" wrap="square" lIns="91440" tIns="45720" rIns="91440" bIns="45720" numCol="1" anchor="t" anchorCtr="0" compatLnSpc="1"/>
          <a:lstStyle/>
          <a:p>
            <a:pPr marL="0" marR="0" lvl="0" indent="0" defTabSz="1828165" eaLnBrk="1" latinLnBrk="0" hangingPunct="1">
              <a:lnSpc>
                <a:spcPct val="100000"/>
              </a:lnSpc>
              <a:spcBef>
                <a:spcPts val="0"/>
              </a:spcBef>
              <a:spcAft>
                <a:spcPts val="0"/>
              </a:spcAft>
              <a:buClrTx/>
              <a:buSzTx/>
              <a:buFontTx/>
              <a:buNone/>
              <a:defRPr/>
            </a:pPr>
            <a:endParaRPr kumimoji="0" lang="id-ID" altLang="id-ID" sz="3600" b="0" i="0" u="none" strike="noStrike" kern="0" cap="none" spc="0" normalizeH="0" baseline="0" noProof="0">
              <a:ln>
                <a:noFill/>
              </a:ln>
              <a:solidFill>
                <a:srgbClr val="7F7F7F"/>
              </a:solidFill>
              <a:effectLst/>
              <a:uLnTx/>
              <a:uFillTx/>
              <a:latin typeface="Roboto Light"/>
            </a:endParaRPr>
          </a:p>
        </p:txBody>
      </p:sp>
      <p:sp>
        <p:nvSpPr>
          <p:cNvPr id="33" name="Oval 64"/>
          <p:cNvSpPr>
            <a:spLocks noChangeArrowheads="1"/>
          </p:cNvSpPr>
          <p:nvPr/>
        </p:nvSpPr>
        <p:spPr>
          <a:xfrm>
            <a:off x="8803526" y="3195154"/>
            <a:ext cx="9039" cy="9041"/>
          </a:xfrm>
          <a:prstGeom prst="ellipse">
            <a:avLst/>
          </a:prstGeom>
          <a:solidFill>
            <a:srgbClr val="FFFFFF">
              <a:lumMod val="95000"/>
            </a:srgbClr>
          </a:solidFill>
          <a:ln>
            <a:noFill/>
          </a:ln>
        </p:spPr>
        <p:txBody>
          <a:bodyPr vert="horz" wrap="square" lIns="91440" tIns="45720" rIns="91440" bIns="45720" numCol="1" anchor="t" anchorCtr="0" compatLnSpc="1"/>
          <a:lstStyle/>
          <a:p>
            <a:pPr marL="0" marR="0" lvl="0" indent="0" defTabSz="1828165" eaLnBrk="1" latinLnBrk="0" hangingPunct="1">
              <a:lnSpc>
                <a:spcPct val="100000"/>
              </a:lnSpc>
              <a:spcBef>
                <a:spcPts val="0"/>
              </a:spcBef>
              <a:spcAft>
                <a:spcPts val="0"/>
              </a:spcAft>
              <a:buClrTx/>
              <a:buSzTx/>
              <a:buFontTx/>
              <a:buNone/>
              <a:defRPr/>
            </a:pPr>
            <a:endParaRPr kumimoji="0" lang="id-ID" altLang="id-ID" sz="3600" b="0" i="0" u="none" strike="noStrike" kern="0" cap="none" spc="0" normalizeH="0" baseline="0" noProof="0">
              <a:ln>
                <a:noFill/>
              </a:ln>
              <a:solidFill>
                <a:srgbClr val="7F7F7F"/>
              </a:solidFill>
              <a:effectLst/>
              <a:uLnTx/>
              <a:uFillTx/>
              <a:latin typeface="Roboto Light"/>
            </a:endParaRPr>
          </a:p>
        </p:txBody>
      </p:sp>
      <p:sp>
        <p:nvSpPr>
          <p:cNvPr id="34" name="Oval 65"/>
          <p:cNvSpPr>
            <a:spLocks noChangeArrowheads="1"/>
          </p:cNvSpPr>
          <p:nvPr/>
        </p:nvSpPr>
        <p:spPr>
          <a:xfrm>
            <a:off x="8797501" y="3189127"/>
            <a:ext cx="24101" cy="24107"/>
          </a:xfrm>
          <a:prstGeom prst="ellipse">
            <a:avLst/>
          </a:prstGeom>
          <a:solidFill>
            <a:srgbClr val="FFFFFF">
              <a:lumMod val="95000"/>
            </a:srgbClr>
          </a:solidFill>
          <a:ln>
            <a:noFill/>
          </a:ln>
        </p:spPr>
        <p:txBody>
          <a:bodyPr vert="horz" wrap="square" lIns="91440" tIns="45720" rIns="91440" bIns="45720" numCol="1" anchor="t" anchorCtr="0" compatLnSpc="1"/>
          <a:lstStyle/>
          <a:p>
            <a:pPr marL="0" marR="0" lvl="0" indent="0" defTabSz="1828165" eaLnBrk="1" latinLnBrk="0" hangingPunct="1">
              <a:lnSpc>
                <a:spcPct val="100000"/>
              </a:lnSpc>
              <a:spcBef>
                <a:spcPts val="0"/>
              </a:spcBef>
              <a:spcAft>
                <a:spcPts val="0"/>
              </a:spcAft>
              <a:buClrTx/>
              <a:buSzTx/>
              <a:buFontTx/>
              <a:buNone/>
              <a:defRPr/>
            </a:pPr>
            <a:endParaRPr kumimoji="0" lang="id-ID" altLang="id-ID" sz="3600" b="0" i="0" u="none" strike="noStrike" kern="0" cap="none" spc="0" normalizeH="0" baseline="0" noProof="0">
              <a:ln>
                <a:noFill/>
              </a:ln>
              <a:solidFill>
                <a:srgbClr val="7F7F7F"/>
              </a:solidFill>
              <a:effectLst/>
              <a:uLnTx/>
              <a:uFillTx/>
              <a:latin typeface="Roboto Light"/>
            </a:endParaRPr>
          </a:p>
        </p:txBody>
      </p:sp>
      <p:sp>
        <p:nvSpPr>
          <p:cNvPr id="35" name="Oval 66"/>
          <p:cNvSpPr>
            <a:spLocks noChangeArrowheads="1"/>
          </p:cNvSpPr>
          <p:nvPr/>
        </p:nvSpPr>
        <p:spPr>
          <a:xfrm>
            <a:off x="8797501" y="3189127"/>
            <a:ext cx="24101" cy="24107"/>
          </a:xfrm>
          <a:prstGeom prst="ellipse">
            <a:avLst/>
          </a:prstGeom>
          <a:solidFill>
            <a:srgbClr val="FFFFFF">
              <a:lumMod val="95000"/>
            </a:srgbClr>
          </a:solidFill>
          <a:ln>
            <a:noFill/>
          </a:ln>
        </p:spPr>
        <p:txBody>
          <a:bodyPr vert="horz" wrap="square" lIns="91440" tIns="45720" rIns="91440" bIns="45720" numCol="1" anchor="t" anchorCtr="0" compatLnSpc="1"/>
          <a:lstStyle/>
          <a:p>
            <a:pPr marL="0" marR="0" lvl="0" indent="0" defTabSz="1828165" eaLnBrk="1" latinLnBrk="0" hangingPunct="1">
              <a:lnSpc>
                <a:spcPct val="100000"/>
              </a:lnSpc>
              <a:spcBef>
                <a:spcPts val="0"/>
              </a:spcBef>
              <a:spcAft>
                <a:spcPts val="0"/>
              </a:spcAft>
              <a:buClrTx/>
              <a:buSzTx/>
              <a:buFontTx/>
              <a:buNone/>
              <a:defRPr/>
            </a:pPr>
            <a:endParaRPr kumimoji="0" lang="id-ID" altLang="id-ID" sz="3600" b="0" i="0" u="none" strike="noStrike" kern="0" cap="none" spc="0" normalizeH="0" baseline="0" noProof="0">
              <a:ln>
                <a:noFill/>
              </a:ln>
              <a:solidFill>
                <a:srgbClr val="7F7F7F"/>
              </a:solidFill>
              <a:effectLst/>
              <a:uLnTx/>
              <a:uFillTx/>
              <a:latin typeface="Roboto Light"/>
            </a:endParaRPr>
          </a:p>
        </p:txBody>
      </p:sp>
      <p:sp>
        <p:nvSpPr>
          <p:cNvPr id="36" name="Oval 67"/>
          <p:cNvSpPr>
            <a:spLocks noChangeArrowheads="1"/>
          </p:cNvSpPr>
          <p:nvPr/>
        </p:nvSpPr>
        <p:spPr>
          <a:xfrm>
            <a:off x="8803526" y="3195154"/>
            <a:ext cx="12050" cy="12054"/>
          </a:xfrm>
          <a:prstGeom prst="ellipse">
            <a:avLst/>
          </a:prstGeom>
          <a:solidFill>
            <a:srgbClr val="FFFFFF">
              <a:lumMod val="95000"/>
            </a:srgbClr>
          </a:solidFill>
          <a:ln>
            <a:noFill/>
          </a:ln>
        </p:spPr>
        <p:txBody>
          <a:bodyPr vert="horz" wrap="square" lIns="91440" tIns="45720" rIns="91440" bIns="45720" numCol="1" anchor="t" anchorCtr="0" compatLnSpc="1"/>
          <a:lstStyle/>
          <a:p>
            <a:pPr marL="0" marR="0" lvl="0" indent="0" defTabSz="1828165" eaLnBrk="1" latinLnBrk="0" hangingPunct="1">
              <a:lnSpc>
                <a:spcPct val="100000"/>
              </a:lnSpc>
              <a:spcBef>
                <a:spcPts val="0"/>
              </a:spcBef>
              <a:spcAft>
                <a:spcPts val="0"/>
              </a:spcAft>
              <a:buClrTx/>
              <a:buSzTx/>
              <a:buFontTx/>
              <a:buNone/>
              <a:defRPr/>
            </a:pPr>
            <a:endParaRPr kumimoji="0" lang="id-ID" altLang="id-ID" sz="3600" b="0" i="0" u="none" strike="noStrike" kern="0" cap="none" spc="0" normalizeH="0" baseline="0" noProof="0">
              <a:ln>
                <a:noFill/>
              </a:ln>
              <a:solidFill>
                <a:srgbClr val="7F7F7F"/>
              </a:solidFill>
              <a:effectLst/>
              <a:uLnTx/>
              <a:uFillTx/>
              <a:latin typeface="Roboto Light"/>
            </a:endParaRPr>
          </a:p>
        </p:txBody>
      </p:sp>
      <p:sp>
        <p:nvSpPr>
          <p:cNvPr id="37" name="Oval 68"/>
          <p:cNvSpPr>
            <a:spLocks noChangeArrowheads="1"/>
          </p:cNvSpPr>
          <p:nvPr/>
        </p:nvSpPr>
        <p:spPr>
          <a:xfrm>
            <a:off x="8803526" y="3195154"/>
            <a:ext cx="12050" cy="12054"/>
          </a:xfrm>
          <a:prstGeom prst="ellipse">
            <a:avLst/>
          </a:prstGeom>
          <a:solidFill>
            <a:srgbClr val="FFFFFF">
              <a:lumMod val="95000"/>
            </a:srgbClr>
          </a:solidFill>
          <a:ln>
            <a:noFill/>
          </a:ln>
        </p:spPr>
        <p:txBody>
          <a:bodyPr vert="horz" wrap="square" lIns="91440" tIns="45720" rIns="91440" bIns="45720" numCol="1" anchor="t" anchorCtr="0" compatLnSpc="1"/>
          <a:lstStyle/>
          <a:p>
            <a:pPr marL="0" marR="0" lvl="0" indent="0" defTabSz="1828165" eaLnBrk="1" latinLnBrk="0" hangingPunct="1">
              <a:lnSpc>
                <a:spcPct val="100000"/>
              </a:lnSpc>
              <a:spcBef>
                <a:spcPts val="0"/>
              </a:spcBef>
              <a:spcAft>
                <a:spcPts val="0"/>
              </a:spcAft>
              <a:buClrTx/>
              <a:buSzTx/>
              <a:buFontTx/>
              <a:buNone/>
              <a:defRPr/>
            </a:pPr>
            <a:endParaRPr kumimoji="0" lang="id-ID" altLang="id-ID" sz="3600" b="0" i="0" u="none" strike="noStrike" kern="0" cap="none" spc="0" normalizeH="0" baseline="0" noProof="0">
              <a:ln>
                <a:noFill/>
              </a:ln>
              <a:solidFill>
                <a:srgbClr val="7F7F7F"/>
              </a:solidFill>
              <a:effectLst/>
              <a:uLnTx/>
              <a:uFillTx/>
              <a:latin typeface="Roboto Light"/>
            </a:endParaRPr>
          </a:p>
        </p:txBody>
      </p:sp>
      <p:sp>
        <p:nvSpPr>
          <p:cNvPr id="38" name="Freeform 69"/>
          <p:cNvSpPr/>
          <p:nvPr/>
        </p:nvSpPr>
        <p:spPr>
          <a:xfrm>
            <a:off x="8806540" y="3198168"/>
            <a:ext cx="3013" cy="3014"/>
          </a:xfrm>
          <a:custGeom>
            <a:avLst/>
            <a:gdLst>
              <a:gd name="T0" fmla="*/ 1 w 1"/>
              <a:gd name="T1" fmla="*/ 1 h 1"/>
              <a:gd name="T2" fmla="*/ 1 w 1"/>
              <a:gd name="T3" fmla="*/ 1 h 1"/>
              <a:gd name="T4" fmla="*/ 0 w 1"/>
              <a:gd name="T5" fmla="*/ 1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0" y="1"/>
                </a:lnTo>
                <a:lnTo>
                  <a:pt x="1" y="0"/>
                </a:lnTo>
                <a:lnTo>
                  <a:pt x="1" y="1"/>
                </a:lnTo>
                <a:close/>
              </a:path>
            </a:pathLst>
          </a:custGeom>
          <a:solidFill>
            <a:srgbClr val="FFFFFF">
              <a:lumMod val="95000"/>
            </a:srgbClr>
          </a:solidFill>
          <a:ln>
            <a:noFill/>
          </a:ln>
        </p:spPr>
        <p:txBody>
          <a:bodyPr vert="horz" wrap="square" lIns="91440" tIns="45720" rIns="91440" bIns="45720" numCol="1" anchor="t" anchorCtr="0" compatLnSpc="1"/>
          <a:lstStyle/>
          <a:p>
            <a:pPr marL="0" marR="0" lvl="0" indent="0" defTabSz="1828165" eaLnBrk="1" latinLnBrk="0" hangingPunct="1">
              <a:lnSpc>
                <a:spcPct val="100000"/>
              </a:lnSpc>
              <a:spcBef>
                <a:spcPts val="0"/>
              </a:spcBef>
              <a:spcAft>
                <a:spcPts val="0"/>
              </a:spcAft>
              <a:buClrTx/>
              <a:buSzTx/>
              <a:buFontTx/>
              <a:buNone/>
              <a:defRPr/>
            </a:pPr>
            <a:endParaRPr kumimoji="0" lang="id-ID" altLang="id-ID" sz="3600" b="0" i="0" u="none" strike="noStrike" kern="0" cap="none" spc="0" normalizeH="0" baseline="0" noProof="0">
              <a:ln>
                <a:noFill/>
              </a:ln>
              <a:solidFill>
                <a:srgbClr val="7F7F7F"/>
              </a:solidFill>
              <a:effectLst/>
              <a:uLnTx/>
              <a:uFillTx/>
              <a:latin typeface="Roboto Light"/>
            </a:endParaRPr>
          </a:p>
        </p:txBody>
      </p:sp>
      <p:sp>
        <p:nvSpPr>
          <p:cNvPr id="39" name="Freeform 70"/>
          <p:cNvSpPr/>
          <p:nvPr/>
        </p:nvSpPr>
        <p:spPr>
          <a:xfrm>
            <a:off x="8806540" y="3198168"/>
            <a:ext cx="3013" cy="3014"/>
          </a:xfrm>
          <a:custGeom>
            <a:avLst/>
            <a:gdLst>
              <a:gd name="T0" fmla="*/ 1 w 1"/>
              <a:gd name="T1" fmla="*/ 1 h 1"/>
              <a:gd name="T2" fmla="*/ 1 w 1"/>
              <a:gd name="T3" fmla="*/ 1 h 1"/>
              <a:gd name="T4" fmla="*/ 0 w 1"/>
              <a:gd name="T5" fmla="*/ 1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0" y="1"/>
                </a:lnTo>
                <a:lnTo>
                  <a:pt x="1" y="0"/>
                </a:lnTo>
                <a:lnTo>
                  <a:pt x="1" y="1"/>
                </a:lnTo>
                <a:close/>
              </a:path>
            </a:pathLst>
          </a:custGeom>
          <a:solidFill>
            <a:srgbClr val="FFFFFF">
              <a:lumMod val="95000"/>
            </a:srgbClr>
          </a:solidFill>
          <a:ln>
            <a:noFill/>
          </a:ln>
        </p:spPr>
        <p:txBody>
          <a:bodyPr vert="horz" wrap="square" lIns="91440" tIns="45720" rIns="91440" bIns="45720" numCol="1" anchor="t" anchorCtr="0" compatLnSpc="1"/>
          <a:lstStyle/>
          <a:p>
            <a:pPr marL="0" marR="0" lvl="0" indent="0" defTabSz="1828165" eaLnBrk="1" latinLnBrk="0" hangingPunct="1">
              <a:lnSpc>
                <a:spcPct val="100000"/>
              </a:lnSpc>
              <a:spcBef>
                <a:spcPts val="0"/>
              </a:spcBef>
              <a:spcAft>
                <a:spcPts val="0"/>
              </a:spcAft>
              <a:buClrTx/>
              <a:buSzTx/>
              <a:buFontTx/>
              <a:buNone/>
              <a:defRPr/>
            </a:pPr>
            <a:endParaRPr kumimoji="0" lang="id-ID" altLang="id-ID" sz="3600" b="0" i="0" u="none" strike="noStrike" kern="0" cap="none" spc="0" normalizeH="0" baseline="0" noProof="0">
              <a:ln>
                <a:noFill/>
              </a:ln>
              <a:solidFill>
                <a:srgbClr val="7F7F7F"/>
              </a:solidFill>
              <a:effectLst/>
              <a:uLnTx/>
              <a:uFillTx/>
              <a:latin typeface="Roboto Light"/>
            </a:endParaRPr>
          </a:p>
        </p:txBody>
      </p:sp>
      <p:sp>
        <p:nvSpPr>
          <p:cNvPr id="40" name="Oval 71"/>
          <p:cNvSpPr>
            <a:spLocks noChangeArrowheads="1"/>
          </p:cNvSpPr>
          <p:nvPr/>
        </p:nvSpPr>
        <p:spPr>
          <a:xfrm>
            <a:off x="8710136" y="5361792"/>
            <a:ext cx="195821" cy="195872"/>
          </a:xfrm>
          <a:prstGeom prst="ellipse">
            <a:avLst/>
          </a:prstGeom>
          <a:solidFill>
            <a:srgbClr val="FFFFFF">
              <a:lumMod val="95000"/>
            </a:srgbClr>
          </a:solidFill>
          <a:ln>
            <a:noFill/>
          </a:ln>
        </p:spPr>
        <p:txBody>
          <a:bodyPr vert="horz" wrap="square" lIns="91440" tIns="45720" rIns="91440" bIns="45720" numCol="1" anchor="t" anchorCtr="0" compatLnSpc="1"/>
          <a:lstStyle/>
          <a:p>
            <a:pPr marL="0" marR="0" lvl="0" indent="0" defTabSz="1828165" eaLnBrk="1" latinLnBrk="0" hangingPunct="1">
              <a:lnSpc>
                <a:spcPct val="100000"/>
              </a:lnSpc>
              <a:spcBef>
                <a:spcPts val="0"/>
              </a:spcBef>
              <a:spcAft>
                <a:spcPts val="0"/>
              </a:spcAft>
              <a:buClrTx/>
              <a:buSzTx/>
              <a:buFontTx/>
              <a:buNone/>
              <a:defRPr/>
            </a:pPr>
            <a:endParaRPr kumimoji="0" lang="id-ID" altLang="id-ID" sz="3600" b="0" i="0" u="none" strike="noStrike" kern="0" cap="none" spc="0" normalizeH="0" baseline="0" noProof="0">
              <a:ln>
                <a:noFill/>
              </a:ln>
              <a:solidFill>
                <a:srgbClr val="7F7F7F"/>
              </a:solidFill>
              <a:effectLst/>
              <a:uLnTx/>
              <a:uFillTx/>
              <a:latin typeface="Roboto Light"/>
            </a:endParaRPr>
          </a:p>
        </p:txBody>
      </p:sp>
      <p:sp>
        <p:nvSpPr>
          <p:cNvPr id="41" name="Freeform 72"/>
          <p:cNvSpPr/>
          <p:nvPr/>
        </p:nvSpPr>
        <p:spPr>
          <a:xfrm>
            <a:off x="8758338" y="5410006"/>
            <a:ext cx="99417" cy="99443"/>
          </a:xfrm>
          <a:custGeom>
            <a:avLst/>
            <a:gdLst>
              <a:gd name="T0" fmla="*/ 31 w 33"/>
              <a:gd name="T1" fmla="*/ 22 h 33"/>
              <a:gd name="T2" fmla="*/ 29 w 33"/>
              <a:gd name="T3" fmla="*/ 22 h 33"/>
              <a:gd name="T4" fmla="*/ 22 w 33"/>
              <a:gd name="T5" fmla="*/ 29 h 33"/>
              <a:gd name="T6" fmla="*/ 11 w 33"/>
              <a:gd name="T7" fmla="*/ 29 h 33"/>
              <a:gd name="T8" fmla="*/ 4 w 33"/>
              <a:gd name="T9" fmla="*/ 22 h 33"/>
              <a:gd name="T10" fmla="*/ 4 w 33"/>
              <a:gd name="T11" fmla="*/ 11 h 33"/>
              <a:gd name="T12" fmla="*/ 11 w 33"/>
              <a:gd name="T13" fmla="*/ 4 h 33"/>
              <a:gd name="T14" fmla="*/ 22 w 33"/>
              <a:gd name="T15" fmla="*/ 4 h 33"/>
              <a:gd name="T16" fmla="*/ 29 w 33"/>
              <a:gd name="T17" fmla="*/ 11 h 33"/>
              <a:gd name="T18" fmla="*/ 29 w 33"/>
              <a:gd name="T19" fmla="*/ 22 h 33"/>
              <a:gd name="T20" fmla="*/ 31 w 33"/>
              <a:gd name="T21" fmla="*/ 22 h 33"/>
              <a:gd name="T22" fmla="*/ 33 w 33"/>
              <a:gd name="T23" fmla="*/ 22 h 33"/>
              <a:gd name="T24" fmla="*/ 33 w 33"/>
              <a:gd name="T25" fmla="*/ 11 h 33"/>
              <a:gd name="T26" fmla="*/ 22 w 33"/>
              <a:gd name="T27" fmla="*/ 0 h 33"/>
              <a:gd name="T28" fmla="*/ 11 w 33"/>
              <a:gd name="T29" fmla="*/ 0 h 33"/>
              <a:gd name="T30" fmla="*/ 0 w 33"/>
              <a:gd name="T31" fmla="*/ 11 h 33"/>
              <a:gd name="T32" fmla="*/ 0 w 33"/>
              <a:gd name="T33" fmla="*/ 22 h 33"/>
              <a:gd name="T34" fmla="*/ 11 w 33"/>
              <a:gd name="T35" fmla="*/ 33 h 33"/>
              <a:gd name="T36" fmla="*/ 22 w 33"/>
              <a:gd name="T37" fmla="*/ 33 h 33"/>
              <a:gd name="T38" fmla="*/ 33 w 33"/>
              <a:gd name="T39" fmla="*/ 22 h 33"/>
              <a:gd name="T40" fmla="*/ 31 w 33"/>
              <a:gd name="T41"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33">
                <a:moveTo>
                  <a:pt x="31" y="22"/>
                </a:moveTo>
                <a:cubicBezTo>
                  <a:pt x="29" y="22"/>
                  <a:pt x="29" y="22"/>
                  <a:pt x="29" y="22"/>
                </a:cubicBezTo>
                <a:cubicBezTo>
                  <a:pt x="29" y="26"/>
                  <a:pt x="26" y="29"/>
                  <a:pt x="22" y="29"/>
                </a:cubicBezTo>
                <a:cubicBezTo>
                  <a:pt x="11" y="29"/>
                  <a:pt x="11" y="29"/>
                  <a:pt x="11" y="29"/>
                </a:cubicBezTo>
                <a:cubicBezTo>
                  <a:pt x="7" y="29"/>
                  <a:pt x="4" y="26"/>
                  <a:pt x="4" y="22"/>
                </a:cubicBezTo>
                <a:cubicBezTo>
                  <a:pt x="4" y="11"/>
                  <a:pt x="4" y="11"/>
                  <a:pt x="4" y="11"/>
                </a:cubicBezTo>
                <a:cubicBezTo>
                  <a:pt x="4" y="7"/>
                  <a:pt x="7" y="4"/>
                  <a:pt x="11" y="4"/>
                </a:cubicBezTo>
                <a:cubicBezTo>
                  <a:pt x="22" y="4"/>
                  <a:pt x="22" y="4"/>
                  <a:pt x="22" y="4"/>
                </a:cubicBezTo>
                <a:cubicBezTo>
                  <a:pt x="26" y="4"/>
                  <a:pt x="29" y="7"/>
                  <a:pt x="29" y="11"/>
                </a:cubicBezTo>
                <a:cubicBezTo>
                  <a:pt x="29" y="22"/>
                  <a:pt x="29" y="22"/>
                  <a:pt x="29" y="22"/>
                </a:cubicBezTo>
                <a:cubicBezTo>
                  <a:pt x="31" y="22"/>
                  <a:pt x="31" y="22"/>
                  <a:pt x="31" y="22"/>
                </a:cubicBezTo>
                <a:cubicBezTo>
                  <a:pt x="33" y="22"/>
                  <a:pt x="33" y="22"/>
                  <a:pt x="33" y="22"/>
                </a:cubicBezTo>
                <a:cubicBezTo>
                  <a:pt x="33" y="11"/>
                  <a:pt x="33" y="11"/>
                  <a:pt x="33" y="11"/>
                </a:cubicBezTo>
                <a:cubicBezTo>
                  <a:pt x="33" y="5"/>
                  <a:pt x="28" y="0"/>
                  <a:pt x="22" y="0"/>
                </a:cubicBezTo>
                <a:cubicBezTo>
                  <a:pt x="11" y="0"/>
                  <a:pt x="11" y="0"/>
                  <a:pt x="11" y="0"/>
                </a:cubicBezTo>
                <a:cubicBezTo>
                  <a:pt x="5" y="0"/>
                  <a:pt x="0" y="5"/>
                  <a:pt x="0" y="11"/>
                </a:cubicBezTo>
                <a:cubicBezTo>
                  <a:pt x="0" y="22"/>
                  <a:pt x="0" y="22"/>
                  <a:pt x="0" y="22"/>
                </a:cubicBezTo>
                <a:cubicBezTo>
                  <a:pt x="0" y="28"/>
                  <a:pt x="5" y="33"/>
                  <a:pt x="11" y="33"/>
                </a:cubicBezTo>
                <a:cubicBezTo>
                  <a:pt x="22" y="33"/>
                  <a:pt x="22" y="33"/>
                  <a:pt x="22" y="33"/>
                </a:cubicBezTo>
                <a:cubicBezTo>
                  <a:pt x="28" y="33"/>
                  <a:pt x="33" y="28"/>
                  <a:pt x="33" y="22"/>
                </a:cubicBezTo>
                <a:lnTo>
                  <a:pt x="31" y="22"/>
                </a:lnTo>
                <a:close/>
              </a:path>
            </a:pathLst>
          </a:custGeom>
          <a:solidFill>
            <a:srgbClr val="FFFFFF">
              <a:lumMod val="75000"/>
            </a:srgbClr>
          </a:solidFill>
          <a:ln>
            <a:noFill/>
          </a:ln>
        </p:spPr>
        <p:txBody>
          <a:bodyPr vert="horz" wrap="square" lIns="91440" tIns="45720" rIns="91440" bIns="45720" numCol="1" anchor="t" anchorCtr="0" compatLnSpc="1"/>
          <a:lstStyle/>
          <a:p>
            <a:pPr marL="0" marR="0" lvl="0" indent="0" defTabSz="1828165" eaLnBrk="1" latinLnBrk="0" hangingPunct="1">
              <a:lnSpc>
                <a:spcPct val="100000"/>
              </a:lnSpc>
              <a:spcBef>
                <a:spcPts val="0"/>
              </a:spcBef>
              <a:spcAft>
                <a:spcPts val="0"/>
              </a:spcAft>
              <a:buClrTx/>
              <a:buSzTx/>
              <a:buFontTx/>
              <a:buNone/>
              <a:defRPr/>
            </a:pPr>
            <a:endParaRPr kumimoji="0" lang="id-ID" altLang="id-ID" sz="3600" b="0" i="0" u="none" strike="noStrike" kern="0" cap="none" spc="0" normalizeH="0" baseline="0" noProof="0">
              <a:ln>
                <a:noFill/>
              </a:ln>
              <a:solidFill>
                <a:srgbClr val="7F7F7F"/>
              </a:solidFill>
              <a:effectLst/>
              <a:uLnTx/>
              <a:uFillTx/>
              <a:latin typeface="Roboto Light"/>
            </a:endParaRPr>
          </a:p>
        </p:txBody>
      </p:sp>
      <p:sp>
        <p:nvSpPr>
          <p:cNvPr id="43" name="Freeform 75"/>
          <p:cNvSpPr/>
          <p:nvPr/>
        </p:nvSpPr>
        <p:spPr>
          <a:xfrm>
            <a:off x="8716162" y="3273502"/>
            <a:ext cx="219923" cy="51229"/>
          </a:xfrm>
          <a:custGeom>
            <a:avLst/>
            <a:gdLst>
              <a:gd name="T0" fmla="*/ 8 w 73"/>
              <a:gd name="T1" fmla="*/ 17 h 17"/>
              <a:gd name="T2" fmla="*/ 0 w 73"/>
              <a:gd name="T3" fmla="*/ 9 h 17"/>
              <a:gd name="T4" fmla="*/ 8 w 73"/>
              <a:gd name="T5" fmla="*/ 0 h 17"/>
              <a:gd name="T6" fmla="*/ 65 w 73"/>
              <a:gd name="T7" fmla="*/ 0 h 17"/>
              <a:gd name="T8" fmla="*/ 73 w 73"/>
              <a:gd name="T9" fmla="*/ 9 h 17"/>
              <a:gd name="T10" fmla="*/ 65 w 73"/>
              <a:gd name="T11" fmla="*/ 17 h 17"/>
              <a:gd name="T12" fmla="*/ 8 w 7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73" h="17">
                <a:moveTo>
                  <a:pt x="8" y="17"/>
                </a:moveTo>
                <a:cubicBezTo>
                  <a:pt x="3" y="17"/>
                  <a:pt x="0" y="13"/>
                  <a:pt x="0" y="9"/>
                </a:cubicBezTo>
                <a:cubicBezTo>
                  <a:pt x="0" y="4"/>
                  <a:pt x="3" y="0"/>
                  <a:pt x="8" y="0"/>
                </a:cubicBezTo>
                <a:cubicBezTo>
                  <a:pt x="65" y="0"/>
                  <a:pt x="65" y="0"/>
                  <a:pt x="65" y="0"/>
                </a:cubicBezTo>
                <a:cubicBezTo>
                  <a:pt x="70" y="0"/>
                  <a:pt x="73" y="4"/>
                  <a:pt x="73" y="9"/>
                </a:cubicBezTo>
                <a:cubicBezTo>
                  <a:pt x="73" y="13"/>
                  <a:pt x="70" y="17"/>
                  <a:pt x="65" y="17"/>
                </a:cubicBezTo>
                <a:lnTo>
                  <a:pt x="8" y="17"/>
                </a:lnTo>
                <a:close/>
              </a:path>
            </a:pathLst>
          </a:custGeom>
          <a:solidFill>
            <a:srgbClr val="FFFFFF">
              <a:lumMod val="95000"/>
            </a:srgbClr>
          </a:solidFill>
          <a:ln>
            <a:noFill/>
          </a:ln>
        </p:spPr>
        <p:txBody>
          <a:bodyPr vert="horz" wrap="square" lIns="91440" tIns="45720" rIns="91440" bIns="45720" numCol="1" anchor="t" anchorCtr="0" compatLnSpc="1"/>
          <a:lstStyle/>
          <a:p>
            <a:pPr marL="0" marR="0" lvl="0" indent="0" defTabSz="1828165" eaLnBrk="1" latinLnBrk="0" hangingPunct="1">
              <a:lnSpc>
                <a:spcPct val="100000"/>
              </a:lnSpc>
              <a:spcBef>
                <a:spcPts val="0"/>
              </a:spcBef>
              <a:spcAft>
                <a:spcPts val="0"/>
              </a:spcAft>
              <a:buClrTx/>
              <a:buSzTx/>
              <a:buFontTx/>
              <a:buNone/>
              <a:defRPr/>
            </a:pPr>
            <a:endParaRPr kumimoji="0" lang="id-ID" altLang="id-ID" sz="3600" b="0" i="0" u="none" strike="noStrike" kern="0" cap="none" spc="0" normalizeH="0" baseline="0" noProof="0">
              <a:ln>
                <a:noFill/>
              </a:ln>
              <a:solidFill>
                <a:srgbClr val="7F7F7F"/>
              </a:solidFill>
              <a:effectLst/>
              <a:uLnTx/>
              <a:uFillTx/>
              <a:latin typeface="Roboto Light"/>
            </a:endParaRPr>
          </a:p>
        </p:txBody>
      </p:sp>
      <p:sp>
        <p:nvSpPr>
          <p:cNvPr id="44" name="Freeform 76"/>
          <p:cNvSpPr/>
          <p:nvPr/>
        </p:nvSpPr>
        <p:spPr>
          <a:xfrm>
            <a:off x="8728212" y="3288570"/>
            <a:ext cx="195821" cy="21095"/>
          </a:xfrm>
          <a:custGeom>
            <a:avLst/>
            <a:gdLst>
              <a:gd name="T0" fmla="*/ 65 w 65"/>
              <a:gd name="T1" fmla="*/ 4 h 7"/>
              <a:gd name="T2" fmla="*/ 61 w 65"/>
              <a:gd name="T3" fmla="*/ 7 h 7"/>
              <a:gd name="T4" fmla="*/ 4 w 65"/>
              <a:gd name="T5" fmla="*/ 7 h 7"/>
              <a:gd name="T6" fmla="*/ 0 w 65"/>
              <a:gd name="T7" fmla="*/ 4 h 7"/>
              <a:gd name="T8" fmla="*/ 4 w 65"/>
              <a:gd name="T9" fmla="*/ 0 h 7"/>
              <a:gd name="T10" fmla="*/ 61 w 65"/>
              <a:gd name="T11" fmla="*/ 0 h 7"/>
              <a:gd name="T12" fmla="*/ 65 w 65"/>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65" h="7">
                <a:moveTo>
                  <a:pt x="65" y="4"/>
                </a:moveTo>
                <a:cubicBezTo>
                  <a:pt x="65" y="6"/>
                  <a:pt x="63" y="7"/>
                  <a:pt x="61" y="7"/>
                </a:cubicBezTo>
                <a:cubicBezTo>
                  <a:pt x="4" y="7"/>
                  <a:pt x="4" y="7"/>
                  <a:pt x="4" y="7"/>
                </a:cubicBezTo>
                <a:cubicBezTo>
                  <a:pt x="2" y="7"/>
                  <a:pt x="0" y="6"/>
                  <a:pt x="0" y="4"/>
                </a:cubicBezTo>
                <a:cubicBezTo>
                  <a:pt x="0" y="2"/>
                  <a:pt x="2" y="0"/>
                  <a:pt x="4" y="0"/>
                </a:cubicBezTo>
                <a:cubicBezTo>
                  <a:pt x="61" y="0"/>
                  <a:pt x="61" y="0"/>
                  <a:pt x="61" y="0"/>
                </a:cubicBezTo>
                <a:cubicBezTo>
                  <a:pt x="63" y="0"/>
                  <a:pt x="65" y="2"/>
                  <a:pt x="65" y="4"/>
                </a:cubicBezTo>
                <a:close/>
              </a:path>
            </a:pathLst>
          </a:custGeom>
          <a:solidFill>
            <a:srgbClr val="FFFFFF">
              <a:lumMod val="95000"/>
            </a:srgbClr>
          </a:solidFill>
          <a:ln>
            <a:noFill/>
          </a:ln>
        </p:spPr>
        <p:txBody>
          <a:bodyPr vert="horz" wrap="square" lIns="91440" tIns="45720" rIns="91440" bIns="45720" numCol="1" anchor="t" anchorCtr="0" compatLnSpc="1"/>
          <a:lstStyle/>
          <a:p>
            <a:pPr marL="0" marR="0" lvl="0" indent="0" defTabSz="1828165" eaLnBrk="1" latinLnBrk="0" hangingPunct="1">
              <a:lnSpc>
                <a:spcPct val="100000"/>
              </a:lnSpc>
              <a:spcBef>
                <a:spcPts val="0"/>
              </a:spcBef>
              <a:spcAft>
                <a:spcPts val="0"/>
              </a:spcAft>
              <a:buClrTx/>
              <a:buSzTx/>
              <a:buFontTx/>
              <a:buNone/>
              <a:defRPr/>
            </a:pPr>
            <a:endParaRPr kumimoji="0" lang="id-ID" altLang="id-ID" sz="3600" b="0" i="0" u="none" strike="noStrike" kern="0" cap="none" spc="0" normalizeH="0" baseline="0" noProof="0">
              <a:ln>
                <a:noFill/>
              </a:ln>
              <a:solidFill>
                <a:srgbClr val="7F7F7F"/>
              </a:solidFill>
              <a:effectLst/>
              <a:uLnTx/>
              <a:uFillTx/>
              <a:latin typeface="Roboto Light"/>
            </a:endParaRPr>
          </a:p>
        </p:txBody>
      </p:sp>
      <p:sp>
        <p:nvSpPr>
          <p:cNvPr id="45" name="Oval 77"/>
          <p:cNvSpPr>
            <a:spLocks noChangeArrowheads="1"/>
          </p:cNvSpPr>
          <p:nvPr/>
        </p:nvSpPr>
        <p:spPr>
          <a:xfrm>
            <a:off x="8643859" y="3282543"/>
            <a:ext cx="33140" cy="33148"/>
          </a:xfrm>
          <a:prstGeom prst="ellipse">
            <a:avLst/>
          </a:prstGeom>
          <a:solidFill>
            <a:srgbClr val="FFFFFF">
              <a:lumMod val="95000"/>
            </a:srgbClr>
          </a:solidFill>
          <a:ln>
            <a:noFill/>
          </a:ln>
        </p:spPr>
        <p:txBody>
          <a:bodyPr vert="horz" wrap="square" lIns="91440" tIns="45720" rIns="91440" bIns="45720" numCol="1" anchor="t" anchorCtr="0" compatLnSpc="1"/>
          <a:lstStyle/>
          <a:p>
            <a:pPr marL="0" marR="0" lvl="0" indent="0" defTabSz="1828165" eaLnBrk="1" latinLnBrk="0" hangingPunct="1">
              <a:lnSpc>
                <a:spcPct val="100000"/>
              </a:lnSpc>
              <a:spcBef>
                <a:spcPts val="0"/>
              </a:spcBef>
              <a:spcAft>
                <a:spcPts val="0"/>
              </a:spcAft>
              <a:buClrTx/>
              <a:buSzTx/>
              <a:buFontTx/>
              <a:buNone/>
              <a:defRPr/>
            </a:pPr>
            <a:endParaRPr kumimoji="0" lang="id-ID" altLang="id-ID" sz="3600" b="0" i="0" u="none" strike="noStrike" kern="0" cap="none" spc="0" normalizeH="0" baseline="0" noProof="0">
              <a:ln>
                <a:noFill/>
              </a:ln>
              <a:solidFill>
                <a:srgbClr val="7F7F7F"/>
              </a:solidFill>
              <a:effectLst/>
              <a:uLnTx/>
              <a:uFillTx/>
              <a:latin typeface="Roboto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7" name="矩形 6"/>
          <p:cNvSpPr/>
          <p:nvPr userDrawn="1"/>
        </p:nvSpPr>
        <p:spPr>
          <a:xfrm>
            <a:off x="0" y="1130300"/>
            <a:ext cx="12192000" cy="5365107"/>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b="1" dirty="0">
              <a:latin typeface="Microsoft YaHei UI" panose="020B0503020204020204" pitchFamily="34" charset="-122"/>
              <a:ea typeface="Microsoft YaHei UI" panose="020B0503020204020204" pitchFamily="34" charset="-122"/>
            </a:endParaRPr>
          </a:p>
        </p:txBody>
      </p:sp>
      <p:sp>
        <p:nvSpPr>
          <p:cNvPr id="8" name="矩形 7"/>
          <p:cNvSpPr/>
          <p:nvPr userDrawn="1"/>
        </p:nvSpPr>
        <p:spPr>
          <a:xfrm>
            <a:off x="0" y="0"/>
            <a:ext cx="12192000" cy="114046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sp>
        <p:nvSpPr>
          <p:cNvPr id="10" name="文本框 9"/>
          <p:cNvSpPr txBox="1"/>
          <p:nvPr userDrawn="1"/>
        </p:nvSpPr>
        <p:spPr>
          <a:xfrm>
            <a:off x="539511" y="307331"/>
            <a:ext cx="3250169" cy="923330"/>
          </a:xfrm>
          <a:prstGeom prst="rect">
            <a:avLst/>
          </a:prstGeom>
          <a:noFill/>
        </p:spPr>
        <p:txBody>
          <a:bodyPr wrap="square" numCol="1" rtlCol="0">
            <a:spAutoFit/>
          </a:bodyPr>
          <a:lstStyle/>
          <a:p>
            <a:pPr algn="dist"/>
            <a:r>
              <a:rPr lang="en-US" altLang="zh-CN" sz="5400" b="1" dirty="0">
                <a:solidFill>
                  <a:schemeClr val="bg1">
                    <a:alpha val="31000"/>
                  </a:schemeClr>
                </a:solidFill>
                <a:latin typeface="+mj-lt"/>
              </a:rPr>
              <a:t>Contents</a:t>
            </a:r>
            <a:endParaRPr lang="zh-CN" sz="5400" b="1" dirty="0">
              <a:solidFill>
                <a:schemeClr val="bg1">
                  <a:alpha val="31000"/>
                </a:schemeClr>
              </a:solidFill>
              <a:latin typeface="+mj-lt"/>
            </a:endParaRPr>
          </a:p>
        </p:txBody>
      </p:sp>
      <p:sp>
        <p:nvSpPr>
          <p:cNvPr id="9" name="文本框 8"/>
          <p:cNvSpPr txBox="1"/>
          <p:nvPr userDrawn="1"/>
        </p:nvSpPr>
        <p:spPr>
          <a:xfrm>
            <a:off x="501023" y="171621"/>
            <a:ext cx="1503036" cy="830997"/>
          </a:xfrm>
          <a:prstGeom prst="rect">
            <a:avLst/>
          </a:prstGeom>
          <a:noFill/>
        </p:spPr>
        <p:txBody>
          <a:bodyPr wrap="square" numCol="1" rtlCol="0">
            <a:spAutoFit/>
          </a:bodyPr>
          <a:lstStyle/>
          <a:p>
            <a:pPr algn="dist"/>
            <a:r>
              <a:rPr lang="zh-CN" sz="4800" b="1" dirty="0">
                <a:solidFill>
                  <a:schemeClr val="bg1"/>
                </a:solidFill>
                <a:latin typeface="+mj-ea"/>
                <a:ea typeface="+mj-ea"/>
              </a:rPr>
              <a:t>目录</a:t>
            </a:r>
            <a:endParaRPr lang="zh-CN" sz="4800" b="1" dirty="0">
              <a:solidFill>
                <a:schemeClr val="bg1"/>
              </a:solidFill>
              <a:latin typeface="+mj-ea"/>
              <a:ea typeface="+mj-ea"/>
            </a:endParaRPr>
          </a:p>
        </p:txBody>
      </p:sp>
      <p:sp>
        <p:nvSpPr>
          <p:cNvPr id="12" name="矩形 11"/>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pic>
        <p:nvPicPr>
          <p:cNvPr id="13" name="图片 12"/>
          <p:cNvPicPr>
            <a:picLocks noChangeAspect="1"/>
          </p:cNvPicPr>
          <p:nvPr userDrawn="1"/>
        </p:nvPicPr>
        <p:blipFill>
          <a:blip r:embed="rId2"/>
          <a:stretch>
            <a:fillRect/>
          </a:stretch>
        </p:blipFill>
        <p:spPr>
          <a:xfrm>
            <a:off x="673100" y="6580054"/>
            <a:ext cx="1330959" cy="203465"/>
          </a:xfrm>
          <a:prstGeom prst="rect">
            <a:avLst/>
          </a:prstGeom>
        </p:spPr>
      </p:pic>
      <p:pic>
        <p:nvPicPr>
          <p:cNvPr id="14" name="图片 13"/>
          <p:cNvPicPr>
            <a:picLocks noChangeAspect="1"/>
          </p:cNvPicPr>
          <p:nvPr userDrawn="1"/>
        </p:nvPicPr>
        <p:blipFill>
          <a:blip r:embed="rId3"/>
          <a:stretch>
            <a:fillRect/>
          </a:stretch>
        </p:blipFill>
        <p:spPr>
          <a:xfrm>
            <a:off x="8610600" y="6626002"/>
            <a:ext cx="2908300" cy="111568"/>
          </a:xfrm>
          <a:prstGeom prst="rect">
            <a:avLst/>
          </a:prstGeom>
        </p:spPr>
      </p:pic>
      <p:sp>
        <p:nvSpPr>
          <p:cNvPr id="18" name="文本占位符 17"/>
          <p:cNvSpPr>
            <a:spLocks noGrp="1"/>
          </p:cNvSpPr>
          <p:nvPr>
            <p:ph type="body" sz="quarter" idx="13" hasCustomPrompt="1"/>
          </p:nvPr>
        </p:nvSpPr>
        <p:spPr>
          <a:xfrm>
            <a:off x="2569759" y="2028114"/>
            <a:ext cx="3250169" cy="361081"/>
          </a:xfrm>
        </p:spPr>
        <p:txBody>
          <a:bodyPr lIns="0" tIns="0" numCol="1" anchor="t" anchorCtr="0">
            <a:noAutofit/>
          </a:bodyPr>
          <a:lstStyle>
            <a:lvl1pPr marL="0" indent="0">
              <a:buNone/>
              <a:defRPr sz="3000" b="1">
                <a:solidFill>
                  <a:schemeClr val="tx1">
                    <a:lumMod val="85000"/>
                    <a:lumOff val="15000"/>
                  </a:schemeClr>
                </a:solidFill>
                <a:latin typeface="+mj-ea"/>
                <a:ea typeface="+mj-ea"/>
              </a:defRPr>
            </a:lvl1pPr>
            <a:lvl2pPr marL="457200" indent="0">
              <a:buNone/>
              <a:defRPr/>
            </a:lvl2pPr>
          </a:lstStyle>
          <a:p>
            <a:pPr lvl="0"/>
            <a:r>
              <a:rPr lang="zh-CN" dirty="0"/>
              <a:t>编辑母版文本样式</a:t>
            </a:r>
            <a:endParaRPr lang="zh-CN" dirty="0"/>
          </a:p>
        </p:txBody>
      </p:sp>
      <p:sp>
        <p:nvSpPr>
          <p:cNvPr id="22" name="文本占位符 21"/>
          <p:cNvSpPr>
            <a:spLocks noGrp="1"/>
          </p:cNvSpPr>
          <p:nvPr>
            <p:ph type="body" sz="quarter" idx="14" hasCustomPrompt="1"/>
          </p:nvPr>
        </p:nvSpPr>
        <p:spPr>
          <a:xfrm>
            <a:off x="2569759" y="2519790"/>
            <a:ext cx="3250169" cy="269018"/>
          </a:xfrm>
        </p:spPr>
        <p:txBody>
          <a:bodyPr lIns="0" bIns="0" numCol="1" anchor="b" anchorCtr="0">
            <a:noAutofit/>
          </a:bodyPr>
          <a:lstStyle>
            <a:lvl1pPr marL="0" indent="0" algn="l">
              <a:buNone/>
              <a:defRPr sz="1800" baseline="0">
                <a:solidFill>
                  <a:schemeClr val="bg1">
                    <a:lumMod val="50000"/>
                  </a:schemeClr>
                </a:solidFill>
                <a:latin typeface="+mn-lt"/>
                <a:ea typeface="+mn-ea"/>
              </a:defRPr>
            </a:lvl1pPr>
            <a:lvl2pPr marL="457200" indent="0">
              <a:buNone/>
              <a:defRPr/>
            </a:lvl2pPr>
          </a:lstStyle>
          <a:p>
            <a:pPr lvl="0"/>
            <a:r>
              <a:rPr lang="zh-CN" dirty="0"/>
              <a:t>编辑母版文本样式</a:t>
            </a:r>
            <a:endParaRPr lang="zh-CN" dirty="0"/>
          </a:p>
        </p:txBody>
      </p:sp>
      <p:sp>
        <p:nvSpPr>
          <p:cNvPr id="30" name="文本占位符 17"/>
          <p:cNvSpPr>
            <a:spLocks noGrp="1"/>
          </p:cNvSpPr>
          <p:nvPr>
            <p:ph type="body" sz="quarter" idx="15" hasCustomPrompt="1"/>
          </p:nvPr>
        </p:nvSpPr>
        <p:spPr>
          <a:xfrm>
            <a:off x="7152979" y="2028114"/>
            <a:ext cx="3250800" cy="361081"/>
          </a:xfrm>
        </p:spPr>
        <p:txBody>
          <a:bodyPr lIns="0" tIns="0" numCol="1" anchor="t" anchorCtr="0">
            <a:noAutofit/>
          </a:bodyPr>
          <a:lstStyle>
            <a:lvl1pPr marL="0" indent="0">
              <a:buNone/>
              <a:defRPr sz="3000" b="1">
                <a:solidFill>
                  <a:schemeClr val="tx1">
                    <a:lumMod val="85000"/>
                    <a:lumOff val="15000"/>
                  </a:schemeClr>
                </a:solidFill>
                <a:latin typeface="+mj-ea"/>
                <a:ea typeface="+mj-ea"/>
              </a:defRPr>
            </a:lvl1pPr>
            <a:lvl2pPr marL="457200" indent="0">
              <a:buNone/>
              <a:defRPr/>
            </a:lvl2pPr>
          </a:lstStyle>
          <a:p>
            <a:pPr lvl="0"/>
            <a:r>
              <a:rPr lang="zh-CN" dirty="0"/>
              <a:t>编辑母版文本样式</a:t>
            </a:r>
            <a:endParaRPr lang="zh-CN" dirty="0"/>
          </a:p>
        </p:txBody>
      </p:sp>
      <p:sp>
        <p:nvSpPr>
          <p:cNvPr id="31" name="文本占位符 21"/>
          <p:cNvSpPr>
            <a:spLocks noGrp="1"/>
          </p:cNvSpPr>
          <p:nvPr>
            <p:ph type="body" sz="quarter" idx="16" hasCustomPrompt="1"/>
          </p:nvPr>
        </p:nvSpPr>
        <p:spPr>
          <a:xfrm>
            <a:off x="7152979" y="2519790"/>
            <a:ext cx="3250800" cy="269018"/>
          </a:xfrm>
        </p:spPr>
        <p:txBody>
          <a:bodyPr vert="horz" lIns="0" tIns="45720" rIns="91440" bIns="0" numCol="1" rtlCol="0" anchor="b" anchorCtr="0">
            <a:noAutofit/>
          </a:bodyPr>
          <a:lstStyle>
            <a:lvl1pPr marL="0" indent="0">
              <a:buNone/>
              <a:defRPr lang="zh-CN" sz="1800" baseline="0" dirty="0">
                <a:solidFill>
                  <a:schemeClr val="bg1">
                    <a:lumMod val="50000"/>
                  </a:schemeClr>
                </a:solidFill>
              </a:defRPr>
            </a:lvl1pPr>
          </a:lstStyle>
          <a:p>
            <a:pPr marL="228600" lvl="0" indent="-228600"/>
            <a:r>
              <a:rPr lang="zh-CN" dirty="0"/>
              <a:t>编辑母版文本样式</a:t>
            </a:r>
            <a:endParaRPr lang="zh-CN" dirty="0"/>
          </a:p>
        </p:txBody>
      </p:sp>
      <p:sp>
        <p:nvSpPr>
          <p:cNvPr id="39" name="文本占位符 17"/>
          <p:cNvSpPr>
            <a:spLocks noGrp="1"/>
          </p:cNvSpPr>
          <p:nvPr>
            <p:ph type="body" sz="quarter" idx="17" hasCustomPrompt="1"/>
          </p:nvPr>
        </p:nvSpPr>
        <p:spPr>
          <a:xfrm>
            <a:off x="2569759" y="3329661"/>
            <a:ext cx="3250169" cy="361081"/>
          </a:xfrm>
        </p:spPr>
        <p:txBody>
          <a:bodyPr lIns="0" tIns="0" numCol="1" anchor="t" anchorCtr="0">
            <a:noAutofit/>
          </a:bodyPr>
          <a:lstStyle>
            <a:lvl1pPr marL="0" indent="0">
              <a:buNone/>
              <a:defRPr sz="3000" b="1">
                <a:solidFill>
                  <a:schemeClr val="tx1">
                    <a:lumMod val="85000"/>
                    <a:lumOff val="15000"/>
                  </a:schemeClr>
                </a:solidFill>
                <a:latin typeface="+mj-ea"/>
                <a:ea typeface="+mj-ea"/>
              </a:defRPr>
            </a:lvl1pPr>
            <a:lvl2pPr marL="457200" indent="0">
              <a:buNone/>
              <a:defRPr/>
            </a:lvl2pPr>
          </a:lstStyle>
          <a:p>
            <a:pPr lvl="0"/>
            <a:r>
              <a:rPr lang="zh-CN" dirty="0"/>
              <a:t>编辑母版文本样式</a:t>
            </a:r>
            <a:endParaRPr lang="zh-CN" dirty="0"/>
          </a:p>
        </p:txBody>
      </p:sp>
      <p:sp>
        <p:nvSpPr>
          <p:cNvPr id="40" name="文本占位符 21"/>
          <p:cNvSpPr>
            <a:spLocks noGrp="1"/>
          </p:cNvSpPr>
          <p:nvPr>
            <p:ph type="body" sz="quarter" idx="18" hasCustomPrompt="1"/>
          </p:nvPr>
        </p:nvSpPr>
        <p:spPr>
          <a:xfrm>
            <a:off x="2569759" y="3821337"/>
            <a:ext cx="3250169" cy="269018"/>
          </a:xfrm>
        </p:spPr>
        <p:txBody>
          <a:bodyPr vert="horz" lIns="0" tIns="45720" rIns="91440" bIns="0" numCol="1" rtlCol="0" anchor="b" anchorCtr="0">
            <a:noAutofit/>
          </a:bodyPr>
          <a:lstStyle>
            <a:lvl1pPr marL="0" indent="0">
              <a:buNone/>
              <a:defRPr lang="zh-CN" sz="1800" baseline="0" dirty="0">
                <a:solidFill>
                  <a:schemeClr val="bg1">
                    <a:lumMod val="50000"/>
                  </a:schemeClr>
                </a:solidFill>
              </a:defRPr>
            </a:lvl1pPr>
          </a:lstStyle>
          <a:p>
            <a:pPr marL="228600" lvl="0" indent="-228600"/>
            <a:r>
              <a:rPr lang="zh-CN" dirty="0"/>
              <a:t>编辑母版文本样式</a:t>
            </a:r>
            <a:endParaRPr lang="zh-CN" dirty="0"/>
          </a:p>
        </p:txBody>
      </p:sp>
      <p:sp>
        <p:nvSpPr>
          <p:cNvPr id="42" name="文本占位符 17"/>
          <p:cNvSpPr>
            <a:spLocks noGrp="1"/>
          </p:cNvSpPr>
          <p:nvPr>
            <p:ph type="body" sz="quarter" idx="19" hasCustomPrompt="1"/>
          </p:nvPr>
        </p:nvSpPr>
        <p:spPr>
          <a:xfrm>
            <a:off x="7152979" y="3329661"/>
            <a:ext cx="3250800" cy="361081"/>
          </a:xfrm>
        </p:spPr>
        <p:txBody>
          <a:bodyPr lIns="0" tIns="0" numCol="1" anchor="t" anchorCtr="0">
            <a:noAutofit/>
          </a:bodyPr>
          <a:lstStyle>
            <a:lvl1pPr marL="0" indent="0">
              <a:buNone/>
              <a:defRPr sz="3000" b="1">
                <a:solidFill>
                  <a:schemeClr val="tx1">
                    <a:lumMod val="85000"/>
                    <a:lumOff val="15000"/>
                  </a:schemeClr>
                </a:solidFill>
                <a:latin typeface="+mj-ea"/>
                <a:ea typeface="+mj-ea"/>
              </a:defRPr>
            </a:lvl1pPr>
            <a:lvl2pPr marL="457200" indent="0">
              <a:buNone/>
              <a:defRPr/>
            </a:lvl2pPr>
          </a:lstStyle>
          <a:p>
            <a:pPr lvl="0"/>
            <a:r>
              <a:rPr lang="zh-CN" dirty="0"/>
              <a:t>编辑母版文本样式</a:t>
            </a:r>
            <a:endParaRPr lang="zh-CN" dirty="0"/>
          </a:p>
        </p:txBody>
      </p:sp>
      <p:sp>
        <p:nvSpPr>
          <p:cNvPr id="43" name="文本占位符 21"/>
          <p:cNvSpPr>
            <a:spLocks noGrp="1"/>
          </p:cNvSpPr>
          <p:nvPr>
            <p:ph type="body" sz="quarter" idx="20" hasCustomPrompt="1"/>
          </p:nvPr>
        </p:nvSpPr>
        <p:spPr>
          <a:xfrm>
            <a:off x="7152979" y="3821337"/>
            <a:ext cx="3250800" cy="269018"/>
          </a:xfrm>
        </p:spPr>
        <p:txBody>
          <a:bodyPr vert="horz" lIns="0" tIns="45720" rIns="91440" bIns="0" numCol="1" rtlCol="0" anchor="b" anchorCtr="0">
            <a:noAutofit/>
          </a:bodyPr>
          <a:lstStyle>
            <a:lvl1pPr marL="0" indent="0">
              <a:buNone/>
              <a:defRPr lang="zh-CN" sz="1800" baseline="0" dirty="0">
                <a:solidFill>
                  <a:schemeClr val="bg1">
                    <a:lumMod val="50000"/>
                  </a:schemeClr>
                </a:solidFill>
              </a:defRPr>
            </a:lvl1pPr>
          </a:lstStyle>
          <a:p>
            <a:pPr marL="228600" lvl="0" indent="-228600"/>
            <a:r>
              <a:rPr lang="zh-CN" dirty="0"/>
              <a:t>编辑母版文本样式</a:t>
            </a:r>
            <a:endParaRPr lang="zh-CN" dirty="0"/>
          </a:p>
        </p:txBody>
      </p:sp>
      <p:sp>
        <p:nvSpPr>
          <p:cNvPr id="45" name="文本占位符 17"/>
          <p:cNvSpPr>
            <a:spLocks noGrp="1"/>
          </p:cNvSpPr>
          <p:nvPr>
            <p:ph type="body" sz="quarter" idx="21" hasCustomPrompt="1"/>
          </p:nvPr>
        </p:nvSpPr>
        <p:spPr>
          <a:xfrm>
            <a:off x="2569759" y="4712488"/>
            <a:ext cx="3250169" cy="361081"/>
          </a:xfrm>
        </p:spPr>
        <p:txBody>
          <a:bodyPr lIns="0" tIns="0" numCol="1" anchor="t" anchorCtr="0">
            <a:noAutofit/>
          </a:bodyPr>
          <a:lstStyle>
            <a:lvl1pPr marL="0" indent="0">
              <a:buNone/>
              <a:defRPr sz="3000" b="1">
                <a:solidFill>
                  <a:schemeClr val="tx1">
                    <a:lumMod val="85000"/>
                    <a:lumOff val="15000"/>
                  </a:schemeClr>
                </a:solidFill>
                <a:latin typeface="+mj-ea"/>
                <a:ea typeface="+mj-ea"/>
              </a:defRPr>
            </a:lvl1pPr>
            <a:lvl2pPr marL="457200" indent="0">
              <a:buNone/>
              <a:defRPr/>
            </a:lvl2pPr>
          </a:lstStyle>
          <a:p>
            <a:pPr lvl="0"/>
            <a:r>
              <a:rPr lang="zh-CN" dirty="0"/>
              <a:t>编辑母版文本样式</a:t>
            </a:r>
            <a:endParaRPr lang="zh-CN" dirty="0"/>
          </a:p>
        </p:txBody>
      </p:sp>
      <p:sp>
        <p:nvSpPr>
          <p:cNvPr id="46" name="文本占位符 21"/>
          <p:cNvSpPr>
            <a:spLocks noGrp="1"/>
          </p:cNvSpPr>
          <p:nvPr>
            <p:ph type="body" sz="quarter" idx="22" hasCustomPrompt="1"/>
          </p:nvPr>
        </p:nvSpPr>
        <p:spPr>
          <a:xfrm>
            <a:off x="2569759" y="5204164"/>
            <a:ext cx="3250169" cy="269018"/>
          </a:xfrm>
        </p:spPr>
        <p:txBody>
          <a:bodyPr vert="horz" lIns="0" tIns="45720" rIns="91440" bIns="0" numCol="1" rtlCol="0" anchor="b" anchorCtr="0">
            <a:noAutofit/>
          </a:bodyPr>
          <a:lstStyle>
            <a:lvl1pPr marL="0" indent="0">
              <a:buNone/>
              <a:defRPr lang="zh-CN" sz="1800" baseline="0" dirty="0">
                <a:solidFill>
                  <a:schemeClr val="bg1">
                    <a:lumMod val="50000"/>
                  </a:schemeClr>
                </a:solidFill>
              </a:defRPr>
            </a:lvl1pPr>
          </a:lstStyle>
          <a:p>
            <a:pPr marL="228600" lvl="0" indent="-228600"/>
            <a:r>
              <a:rPr lang="zh-CN" dirty="0"/>
              <a:t>编辑母版文本样式</a:t>
            </a:r>
            <a:endParaRPr lang="zh-CN" dirty="0"/>
          </a:p>
        </p:txBody>
      </p:sp>
      <p:sp>
        <p:nvSpPr>
          <p:cNvPr id="48" name="文本占位符 17"/>
          <p:cNvSpPr>
            <a:spLocks noGrp="1"/>
          </p:cNvSpPr>
          <p:nvPr>
            <p:ph type="body" sz="quarter" idx="23" hasCustomPrompt="1"/>
          </p:nvPr>
        </p:nvSpPr>
        <p:spPr>
          <a:xfrm>
            <a:off x="7152979" y="4712488"/>
            <a:ext cx="3250800" cy="361081"/>
          </a:xfrm>
        </p:spPr>
        <p:txBody>
          <a:bodyPr lIns="0" tIns="0" numCol="1" anchor="t" anchorCtr="0">
            <a:noAutofit/>
          </a:bodyPr>
          <a:lstStyle>
            <a:lvl1pPr marL="0" indent="0">
              <a:buNone/>
              <a:defRPr sz="3000" b="1">
                <a:solidFill>
                  <a:schemeClr val="tx1">
                    <a:lumMod val="85000"/>
                    <a:lumOff val="15000"/>
                  </a:schemeClr>
                </a:solidFill>
                <a:latin typeface="+mj-ea"/>
                <a:ea typeface="+mj-ea"/>
              </a:defRPr>
            </a:lvl1pPr>
            <a:lvl2pPr marL="457200" indent="0">
              <a:buNone/>
              <a:defRPr/>
            </a:lvl2pPr>
          </a:lstStyle>
          <a:p>
            <a:pPr lvl="0"/>
            <a:r>
              <a:rPr lang="zh-CN" dirty="0"/>
              <a:t>编辑母版文本样式</a:t>
            </a:r>
            <a:endParaRPr lang="zh-CN" dirty="0"/>
          </a:p>
        </p:txBody>
      </p:sp>
      <p:sp>
        <p:nvSpPr>
          <p:cNvPr id="49" name="文本占位符 21"/>
          <p:cNvSpPr>
            <a:spLocks noGrp="1"/>
          </p:cNvSpPr>
          <p:nvPr>
            <p:ph type="body" sz="quarter" idx="24" hasCustomPrompt="1"/>
          </p:nvPr>
        </p:nvSpPr>
        <p:spPr>
          <a:xfrm>
            <a:off x="7152979" y="5204164"/>
            <a:ext cx="3250800" cy="269018"/>
          </a:xfrm>
        </p:spPr>
        <p:txBody>
          <a:bodyPr vert="horz" lIns="0" tIns="45720" rIns="91440" bIns="0" numCol="1" rtlCol="0" anchor="b" anchorCtr="0">
            <a:noAutofit/>
          </a:bodyPr>
          <a:lstStyle>
            <a:lvl1pPr marL="0" indent="0">
              <a:buNone/>
              <a:defRPr lang="zh-CN" sz="1800" baseline="0" dirty="0">
                <a:solidFill>
                  <a:schemeClr val="bg1">
                    <a:lumMod val="50000"/>
                  </a:schemeClr>
                </a:solidFill>
              </a:defRPr>
            </a:lvl1pPr>
          </a:lstStyle>
          <a:p>
            <a:pPr marL="228600" lvl="0" indent="-228600"/>
            <a:r>
              <a:rPr lang="zh-CN" dirty="0"/>
              <a:t>编辑母版文本样式</a:t>
            </a:r>
            <a:endParaRPr lang="zh-CN" dirty="0"/>
          </a:p>
        </p:txBody>
      </p:sp>
      <p:sp>
        <p:nvSpPr>
          <p:cNvPr id="52" name="文本占位符 51"/>
          <p:cNvSpPr>
            <a:spLocks noGrp="1"/>
          </p:cNvSpPr>
          <p:nvPr>
            <p:ph type="body" sz="quarter" idx="25" hasCustomPrompt="1"/>
          </p:nvPr>
        </p:nvSpPr>
        <p:spPr>
          <a:xfrm>
            <a:off x="1708078" y="2023632"/>
            <a:ext cx="719242" cy="761929"/>
          </a:xfrm>
          <a:solidFill>
            <a:schemeClr val="accent1"/>
          </a:solidFill>
          <a:ln>
            <a:noFill/>
          </a:ln>
        </p:spPr>
        <p:txBody>
          <a:bodyPr lIns="0" tIns="0" rIns="0" bIns="0" numCol="1" anchor="ctr" anchorCtr="0">
            <a:normAutofit/>
          </a:bodyPr>
          <a:lstStyle>
            <a:lvl1pPr marL="0" indent="0" algn="ctr" defTabSz="914400" rtl="0" eaLnBrk="1" latinLnBrk="0" hangingPunct="1">
              <a:buNone/>
              <a:defRPr lang="zh-CN" sz="3600" b="0" kern="1200" baseline="0" dirty="0">
                <a:solidFill>
                  <a:schemeClr val="bg1"/>
                </a:solidFill>
                <a:latin typeface="Impact" panose="020B0806030902050204" pitchFamily="34" charset="0"/>
                <a:ea typeface="+mj-ea"/>
                <a:cs typeface="+mn-cs"/>
              </a:defRPr>
            </a:lvl1pPr>
            <a:lvl2pPr marL="457200" indent="0">
              <a:buNone/>
              <a:defRPr/>
            </a:lvl2pPr>
          </a:lstStyle>
          <a:p>
            <a:pPr lvl="0"/>
            <a:r>
              <a:rPr lang="en-US" altLang="zh-CN" dirty="0"/>
              <a:t>00</a:t>
            </a:r>
            <a:endParaRPr lang="zh-CN" dirty="0"/>
          </a:p>
        </p:txBody>
      </p:sp>
      <p:sp>
        <p:nvSpPr>
          <p:cNvPr id="32" name="文本占位符 51"/>
          <p:cNvSpPr>
            <a:spLocks noGrp="1"/>
          </p:cNvSpPr>
          <p:nvPr>
            <p:ph type="body" sz="quarter" idx="26" hasCustomPrompt="1"/>
          </p:nvPr>
        </p:nvSpPr>
        <p:spPr>
          <a:xfrm>
            <a:off x="6283367" y="2023632"/>
            <a:ext cx="719242" cy="761929"/>
          </a:xfrm>
          <a:solidFill>
            <a:schemeClr val="accent1"/>
          </a:solidFill>
          <a:ln>
            <a:noFill/>
          </a:ln>
        </p:spPr>
        <p:txBody>
          <a:bodyPr lIns="0" tIns="0" rIns="0" bIns="0" numCol="1" anchor="ctr" anchorCtr="0">
            <a:normAutofit/>
          </a:bodyPr>
          <a:lstStyle>
            <a:lvl1pPr marL="0" indent="0" algn="ctr" defTabSz="914400" rtl="0" eaLnBrk="1" latinLnBrk="0" hangingPunct="1">
              <a:buNone/>
              <a:defRPr lang="zh-CN" sz="3600" b="0" kern="1200" baseline="0" dirty="0">
                <a:solidFill>
                  <a:schemeClr val="bg1"/>
                </a:solidFill>
                <a:latin typeface="Impact" panose="020B0806030902050204" pitchFamily="34" charset="0"/>
                <a:ea typeface="+mj-ea"/>
                <a:cs typeface="+mn-cs"/>
              </a:defRPr>
            </a:lvl1pPr>
            <a:lvl2pPr marL="457200" indent="0">
              <a:buNone/>
              <a:defRPr/>
            </a:lvl2pPr>
          </a:lstStyle>
          <a:p>
            <a:pPr lvl="0"/>
            <a:r>
              <a:rPr lang="en-US" altLang="zh-CN" dirty="0"/>
              <a:t>00</a:t>
            </a:r>
            <a:endParaRPr lang="zh-CN" dirty="0"/>
          </a:p>
        </p:txBody>
      </p:sp>
      <p:sp>
        <p:nvSpPr>
          <p:cNvPr id="33" name="文本占位符 51"/>
          <p:cNvSpPr>
            <a:spLocks noGrp="1"/>
          </p:cNvSpPr>
          <p:nvPr>
            <p:ph type="body" sz="quarter" idx="27" hasCustomPrompt="1"/>
          </p:nvPr>
        </p:nvSpPr>
        <p:spPr>
          <a:xfrm>
            <a:off x="1708078" y="3332186"/>
            <a:ext cx="719242" cy="761929"/>
          </a:xfrm>
          <a:solidFill>
            <a:schemeClr val="accent1"/>
          </a:solidFill>
          <a:ln>
            <a:noFill/>
          </a:ln>
        </p:spPr>
        <p:txBody>
          <a:bodyPr lIns="0" tIns="0" rIns="0" bIns="0" numCol="1" anchor="ctr" anchorCtr="0">
            <a:normAutofit/>
          </a:bodyPr>
          <a:lstStyle>
            <a:lvl1pPr marL="0" indent="0" algn="ctr" defTabSz="914400" rtl="0" eaLnBrk="1" latinLnBrk="0" hangingPunct="1">
              <a:buNone/>
              <a:defRPr lang="zh-CN" sz="3600" b="0" kern="1200" baseline="0" dirty="0">
                <a:solidFill>
                  <a:schemeClr val="bg1"/>
                </a:solidFill>
                <a:latin typeface="Impact" panose="020B0806030902050204" pitchFamily="34" charset="0"/>
                <a:ea typeface="+mj-ea"/>
                <a:cs typeface="+mn-cs"/>
              </a:defRPr>
            </a:lvl1pPr>
            <a:lvl2pPr marL="457200" indent="0">
              <a:buNone/>
              <a:defRPr/>
            </a:lvl2pPr>
          </a:lstStyle>
          <a:p>
            <a:pPr lvl="0"/>
            <a:r>
              <a:rPr lang="en-US" altLang="zh-CN" dirty="0"/>
              <a:t>00</a:t>
            </a:r>
            <a:endParaRPr lang="zh-CN" dirty="0"/>
          </a:p>
        </p:txBody>
      </p:sp>
      <p:sp>
        <p:nvSpPr>
          <p:cNvPr id="34" name="文本占位符 51"/>
          <p:cNvSpPr>
            <a:spLocks noGrp="1"/>
          </p:cNvSpPr>
          <p:nvPr>
            <p:ph type="body" sz="quarter" idx="28" hasCustomPrompt="1"/>
          </p:nvPr>
        </p:nvSpPr>
        <p:spPr>
          <a:xfrm>
            <a:off x="6283367" y="3328426"/>
            <a:ext cx="719242" cy="761929"/>
          </a:xfrm>
          <a:solidFill>
            <a:schemeClr val="accent1"/>
          </a:solidFill>
          <a:ln>
            <a:noFill/>
          </a:ln>
        </p:spPr>
        <p:txBody>
          <a:bodyPr lIns="0" tIns="0" rIns="0" bIns="0" numCol="1" anchor="ctr" anchorCtr="0">
            <a:normAutofit/>
          </a:bodyPr>
          <a:lstStyle>
            <a:lvl1pPr marL="0" indent="0" algn="ctr" defTabSz="914400" rtl="0" eaLnBrk="1" latinLnBrk="0" hangingPunct="1">
              <a:buNone/>
              <a:defRPr lang="zh-CN" sz="3600" b="0" kern="1200" baseline="0" dirty="0">
                <a:solidFill>
                  <a:schemeClr val="bg1"/>
                </a:solidFill>
                <a:latin typeface="Impact" panose="020B0806030902050204" pitchFamily="34" charset="0"/>
                <a:ea typeface="+mj-ea"/>
                <a:cs typeface="+mn-cs"/>
              </a:defRPr>
            </a:lvl1pPr>
            <a:lvl2pPr marL="457200" indent="0">
              <a:buNone/>
              <a:defRPr/>
            </a:lvl2pPr>
          </a:lstStyle>
          <a:p>
            <a:pPr lvl="0"/>
            <a:r>
              <a:rPr lang="en-US" altLang="zh-CN" dirty="0"/>
              <a:t>00</a:t>
            </a:r>
            <a:endParaRPr lang="zh-CN" dirty="0"/>
          </a:p>
        </p:txBody>
      </p:sp>
      <p:sp>
        <p:nvSpPr>
          <p:cNvPr id="35" name="文本占位符 51"/>
          <p:cNvSpPr>
            <a:spLocks noGrp="1"/>
          </p:cNvSpPr>
          <p:nvPr>
            <p:ph type="body" sz="quarter" idx="29" hasCustomPrompt="1"/>
          </p:nvPr>
        </p:nvSpPr>
        <p:spPr>
          <a:xfrm>
            <a:off x="1708078" y="4711253"/>
            <a:ext cx="719242" cy="761929"/>
          </a:xfrm>
          <a:solidFill>
            <a:schemeClr val="accent1"/>
          </a:solidFill>
          <a:ln>
            <a:noFill/>
          </a:ln>
        </p:spPr>
        <p:txBody>
          <a:bodyPr lIns="0" tIns="0" rIns="0" bIns="0" numCol="1" anchor="ctr" anchorCtr="0">
            <a:normAutofit/>
          </a:bodyPr>
          <a:lstStyle>
            <a:lvl1pPr marL="0" indent="0" algn="ctr" defTabSz="914400" rtl="0" eaLnBrk="1" latinLnBrk="0" hangingPunct="1">
              <a:buNone/>
              <a:defRPr lang="zh-CN" sz="3600" b="0" kern="1200" baseline="0" dirty="0">
                <a:solidFill>
                  <a:schemeClr val="bg1"/>
                </a:solidFill>
                <a:latin typeface="Impact" panose="020B0806030902050204" pitchFamily="34" charset="0"/>
                <a:ea typeface="+mj-ea"/>
                <a:cs typeface="+mn-cs"/>
              </a:defRPr>
            </a:lvl1pPr>
            <a:lvl2pPr marL="457200" indent="0">
              <a:buNone/>
              <a:defRPr/>
            </a:lvl2pPr>
          </a:lstStyle>
          <a:p>
            <a:pPr lvl="0"/>
            <a:r>
              <a:rPr lang="en-US" altLang="zh-CN" dirty="0"/>
              <a:t>00</a:t>
            </a:r>
            <a:endParaRPr lang="zh-CN" dirty="0"/>
          </a:p>
        </p:txBody>
      </p:sp>
      <p:sp>
        <p:nvSpPr>
          <p:cNvPr id="36" name="文本占位符 51"/>
          <p:cNvSpPr>
            <a:spLocks noGrp="1"/>
          </p:cNvSpPr>
          <p:nvPr>
            <p:ph type="body" sz="quarter" idx="30" hasCustomPrompt="1"/>
          </p:nvPr>
        </p:nvSpPr>
        <p:spPr>
          <a:xfrm>
            <a:off x="6283367" y="4711253"/>
            <a:ext cx="719242" cy="761929"/>
          </a:xfrm>
          <a:solidFill>
            <a:schemeClr val="accent1"/>
          </a:solidFill>
          <a:ln>
            <a:noFill/>
          </a:ln>
        </p:spPr>
        <p:txBody>
          <a:bodyPr lIns="0" tIns="0" rIns="0" bIns="0" numCol="1" anchor="ctr" anchorCtr="0">
            <a:normAutofit/>
          </a:bodyPr>
          <a:lstStyle>
            <a:lvl1pPr marL="0" indent="0" algn="ctr" defTabSz="914400" rtl="0" eaLnBrk="1" latinLnBrk="0" hangingPunct="1">
              <a:buNone/>
              <a:defRPr lang="zh-CN" sz="3600" b="0" kern="1200" baseline="0" dirty="0">
                <a:solidFill>
                  <a:schemeClr val="bg1"/>
                </a:solidFill>
                <a:latin typeface="Impact" panose="020B0806030902050204" pitchFamily="34" charset="0"/>
                <a:ea typeface="+mj-ea"/>
                <a:cs typeface="+mn-cs"/>
              </a:defRPr>
            </a:lvl1pPr>
            <a:lvl2pPr marL="457200" indent="0">
              <a:buNone/>
              <a:defRPr/>
            </a:lvl2pPr>
          </a:lstStyle>
          <a:p>
            <a:pPr lvl="0"/>
            <a:r>
              <a:rPr lang="en-US" altLang="zh-CN" dirty="0"/>
              <a:t>00</a:t>
            </a:r>
            <a:endParaRPr lang="zh-CN" dirty="0"/>
          </a:p>
        </p:txBody>
      </p:sp>
      <p:pic>
        <p:nvPicPr>
          <p:cNvPr id="37" name="图片 36"/>
          <p:cNvPicPr>
            <a:picLocks noChangeAspect="1"/>
          </p:cNvPicPr>
          <p:nvPr userDrawn="1"/>
        </p:nvPicPr>
        <p:blipFill>
          <a:blip r:embed="rId4"/>
          <a:stretch>
            <a:fillRect/>
          </a:stretch>
        </p:blipFill>
        <p:spPr>
          <a:xfrm>
            <a:off x="9551847" y="550504"/>
            <a:ext cx="1967053" cy="469531"/>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视频母版">
    <p:spTree>
      <p:nvGrpSpPr>
        <p:cNvPr id="1" name=""/>
        <p:cNvGrpSpPr/>
        <p:nvPr/>
      </p:nvGrpSpPr>
      <p:grpSpPr>
        <a:xfrm>
          <a:off x="0" y="0"/>
          <a:ext cx="0" cy="0"/>
          <a:chOff x="0" y="0"/>
          <a:chExt cx="0" cy="0"/>
        </a:xfrm>
      </p:grpSpPr>
      <p:sp>
        <p:nvSpPr>
          <p:cNvPr id="11" name="矩形 10"/>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b="1"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792481" y="574395"/>
            <a:ext cx="7315200" cy="341874"/>
          </a:xfrm>
        </p:spPr>
        <p:txBody>
          <a:bodyPr lIns="0" tIns="0" rIns="0" bIns="0" numCol="1">
            <a:noAutofit/>
          </a:bodyPr>
          <a:lstStyle>
            <a:lvl1pPr>
              <a:defRPr sz="2600" b="1">
                <a:solidFill>
                  <a:schemeClr val="accent1"/>
                </a:solidFill>
              </a:defRPr>
            </a:lvl1pPr>
          </a:lstStyle>
          <a:p>
            <a:r>
              <a:rPr lang="zh-CN" dirty="0"/>
              <a:t>单击此处编辑母版标题样式</a:t>
            </a:r>
            <a:endParaRPr lang="zh-CN" dirty="0"/>
          </a:p>
        </p:txBody>
      </p:sp>
      <p:sp>
        <p:nvSpPr>
          <p:cNvPr id="7" name="矩形 6"/>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pic>
        <p:nvPicPr>
          <p:cNvPr id="8" name="图片 7"/>
          <p:cNvPicPr>
            <a:picLocks noChangeAspect="1"/>
          </p:cNvPicPr>
          <p:nvPr userDrawn="1"/>
        </p:nvPicPr>
        <p:blipFill>
          <a:blip r:embed="rId2"/>
          <a:stretch>
            <a:fillRect/>
          </a:stretch>
        </p:blipFill>
        <p:spPr>
          <a:xfrm>
            <a:off x="673100" y="6580054"/>
            <a:ext cx="1330959" cy="203465"/>
          </a:xfrm>
          <a:prstGeom prst="rect">
            <a:avLst/>
          </a:prstGeom>
        </p:spPr>
      </p:pic>
      <p:pic>
        <p:nvPicPr>
          <p:cNvPr id="9" name="图片 8"/>
          <p:cNvPicPr>
            <a:picLocks noChangeAspect="1"/>
          </p:cNvPicPr>
          <p:nvPr userDrawn="1"/>
        </p:nvPicPr>
        <p:blipFill>
          <a:blip r:embed="rId3"/>
          <a:stretch>
            <a:fillRect/>
          </a:stretch>
        </p:blipFill>
        <p:spPr>
          <a:xfrm>
            <a:off x="9997440" y="530517"/>
            <a:ext cx="1521460" cy="380209"/>
          </a:xfrm>
          <a:prstGeom prst="rect">
            <a:avLst/>
          </a:prstGeom>
        </p:spPr>
      </p:pic>
      <p:pic>
        <p:nvPicPr>
          <p:cNvPr id="12" name="图片 11"/>
          <p:cNvPicPr>
            <a:picLocks noChangeAspect="1"/>
          </p:cNvPicPr>
          <p:nvPr userDrawn="1"/>
        </p:nvPicPr>
        <p:blipFill>
          <a:blip r:embed="rId4"/>
          <a:stretch>
            <a:fillRect/>
          </a:stretch>
        </p:blipFill>
        <p:spPr>
          <a:xfrm>
            <a:off x="8610600" y="6626002"/>
            <a:ext cx="2908300" cy="111568"/>
          </a:xfrm>
          <a:prstGeom prst="rect">
            <a:avLst/>
          </a:prstGeom>
        </p:spPr>
      </p:pic>
      <p:sp>
        <p:nvSpPr>
          <p:cNvPr id="13" name="Freeform 52"/>
          <p:cNvSpPr>
            <a:spLocks noEditPoints="1"/>
          </p:cNvSpPr>
          <p:nvPr userDrawn="1"/>
        </p:nvSpPr>
        <p:spPr>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lstStyle/>
          <a:p>
            <a:endParaRPr lang="zh-CN" dirty="0"/>
          </a:p>
        </p:txBody>
      </p:sp>
      <p:cxnSp>
        <p:nvCxnSpPr>
          <p:cNvPr id="16" name="直接连接符 15"/>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userDrawn="1"/>
        </p:nvGrpSpPr>
        <p:grpSpPr>
          <a:xfrm>
            <a:off x="670560" y="1959198"/>
            <a:ext cx="6136670" cy="3434133"/>
            <a:chOff x="2891583" y="1950543"/>
            <a:chExt cx="5965680" cy="3434133"/>
          </a:xfrm>
        </p:grpSpPr>
        <p:sp>
          <p:nvSpPr>
            <p:cNvPr id="14" name="Freeform 45"/>
            <p:cNvSpPr/>
            <p:nvPr/>
          </p:nvSpPr>
          <p:spPr>
            <a:xfrm>
              <a:off x="2891583" y="5252070"/>
              <a:ext cx="3004934" cy="132606"/>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2E2E35"/>
            </a:solidFill>
            <a:ln>
              <a:noFill/>
            </a:ln>
          </p:spPr>
          <p:txBody>
            <a:bodyPr vert="horz" wrap="square" lIns="91440" tIns="45720" rIns="91440" bIns="45720" numCol="1" anchor="t" anchorCtr="0" compatLnSpc="1"/>
            <a:lstStyle/>
            <a:p>
              <a:pPr marL="0" marR="0" lvl="0" indent="0" defTabSz="1828165" eaLnBrk="1" latinLnBrk="0" hangingPunct="1">
                <a:lnSpc>
                  <a:spcPct val="100000"/>
                </a:lnSpc>
                <a:spcBef>
                  <a:spcPts val="0"/>
                </a:spcBef>
                <a:spcAft>
                  <a:spcPts val="0"/>
                </a:spcAft>
                <a:buClrTx/>
                <a:buSzTx/>
                <a:buFontTx/>
                <a:buNone/>
                <a:defRPr/>
              </a:pPr>
              <a:endParaRPr kumimoji="0" lang="id-ID" altLang="id-ID" sz="3600" b="0" i="0" u="none" strike="noStrike" kern="0" cap="none" spc="0" normalizeH="0" baseline="0" noProof="0">
                <a:ln>
                  <a:noFill/>
                </a:ln>
                <a:solidFill>
                  <a:srgbClr val="7F7F7F"/>
                </a:solidFill>
                <a:effectLst/>
                <a:uLnTx/>
                <a:uFillTx/>
                <a:latin typeface="Roboto Light"/>
              </a:endParaRPr>
            </a:p>
          </p:txBody>
        </p:sp>
        <p:sp>
          <p:nvSpPr>
            <p:cNvPr id="15" name="Freeform 46"/>
            <p:cNvSpPr/>
            <p:nvPr/>
          </p:nvSpPr>
          <p:spPr>
            <a:xfrm>
              <a:off x="5852327" y="5252070"/>
              <a:ext cx="3004934" cy="132606"/>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2E2E35"/>
            </a:solidFill>
            <a:ln>
              <a:noFill/>
            </a:ln>
          </p:spPr>
          <p:txBody>
            <a:bodyPr vert="horz" wrap="square" lIns="91440" tIns="45720" rIns="91440" bIns="45720" numCol="1" anchor="t" anchorCtr="0" compatLnSpc="1"/>
            <a:lstStyle/>
            <a:p>
              <a:pPr marL="0" marR="0" lvl="0" indent="0" defTabSz="1828165" eaLnBrk="1" latinLnBrk="0" hangingPunct="1">
                <a:lnSpc>
                  <a:spcPct val="100000"/>
                </a:lnSpc>
                <a:spcBef>
                  <a:spcPts val="0"/>
                </a:spcBef>
                <a:spcAft>
                  <a:spcPts val="0"/>
                </a:spcAft>
                <a:buClrTx/>
                <a:buSzTx/>
                <a:buFontTx/>
                <a:buNone/>
                <a:defRPr/>
              </a:pPr>
              <a:endParaRPr kumimoji="0" lang="id-ID" altLang="id-ID" sz="3600" b="0" i="0" u="none" strike="noStrike" kern="0" cap="none" spc="0" normalizeH="0" baseline="0" noProof="0">
                <a:ln>
                  <a:noFill/>
                </a:ln>
                <a:solidFill>
                  <a:srgbClr val="7F7F7F"/>
                </a:solidFill>
                <a:effectLst/>
                <a:uLnTx/>
                <a:uFillTx/>
                <a:latin typeface="Roboto Light"/>
              </a:endParaRPr>
            </a:p>
          </p:txBody>
        </p:sp>
        <p:sp>
          <p:nvSpPr>
            <p:cNvPr id="17" name="Freeform 47"/>
            <p:cNvSpPr/>
            <p:nvPr/>
          </p:nvSpPr>
          <p:spPr>
            <a:xfrm>
              <a:off x="3479652" y="1950543"/>
              <a:ext cx="4833729" cy="3311728"/>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p:spPr>
          <p:txBody>
            <a:bodyPr vert="horz" wrap="square" lIns="91440" tIns="45720" rIns="91440" bIns="45720" numCol="1" anchor="t" anchorCtr="0" compatLnSpc="1"/>
            <a:lstStyle/>
            <a:p>
              <a:pPr marL="0" marR="0" lvl="0" indent="0" defTabSz="1828165" eaLnBrk="1" latinLnBrk="0" hangingPunct="1">
                <a:lnSpc>
                  <a:spcPct val="100000"/>
                </a:lnSpc>
                <a:spcBef>
                  <a:spcPts val="0"/>
                </a:spcBef>
                <a:spcAft>
                  <a:spcPts val="0"/>
                </a:spcAft>
                <a:buClrTx/>
                <a:buSzTx/>
                <a:buFontTx/>
                <a:buNone/>
                <a:defRPr/>
              </a:pPr>
              <a:endParaRPr kumimoji="0" lang="id-ID" altLang="id-ID" sz="3600" b="0" i="0" u="none" strike="noStrike" kern="0" cap="none" spc="0" normalizeH="0" baseline="0" noProof="0">
                <a:ln>
                  <a:noFill/>
                </a:ln>
                <a:solidFill>
                  <a:srgbClr val="7F7F7F"/>
                </a:solidFill>
                <a:effectLst/>
                <a:uLnTx/>
                <a:uFillTx/>
                <a:latin typeface="Roboto Light"/>
              </a:endParaRPr>
            </a:p>
          </p:txBody>
        </p:sp>
        <p:sp>
          <p:nvSpPr>
            <p:cNvPr id="18" name="Freeform 48"/>
            <p:cNvSpPr/>
            <p:nvPr/>
          </p:nvSpPr>
          <p:spPr>
            <a:xfrm>
              <a:off x="3496649" y="1967543"/>
              <a:ext cx="4803138" cy="3277727"/>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rgbClr val="2E2E35"/>
            </a:solidFill>
            <a:ln>
              <a:noFill/>
            </a:ln>
          </p:spPr>
          <p:txBody>
            <a:bodyPr vert="horz" wrap="square" lIns="91440" tIns="45720" rIns="91440" bIns="45720" numCol="1" anchor="t" anchorCtr="0" compatLnSpc="1"/>
            <a:lstStyle/>
            <a:p>
              <a:pPr marL="0" marR="0" lvl="0" indent="0" defTabSz="1828165" eaLnBrk="1" latinLnBrk="0" hangingPunct="1">
                <a:lnSpc>
                  <a:spcPct val="100000"/>
                </a:lnSpc>
                <a:spcBef>
                  <a:spcPts val="0"/>
                </a:spcBef>
                <a:spcAft>
                  <a:spcPts val="0"/>
                </a:spcAft>
                <a:buClrTx/>
                <a:buSzTx/>
                <a:buFontTx/>
                <a:buNone/>
                <a:defRPr/>
              </a:pPr>
              <a:endParaRPr kumimoji="0" lang="id-ID" altLang="id-ID" sz="3600" b="0" i="0" u="none" strike="noStrike" kern="0" cap="none" spc="0" normalizeH="0" baseline="0" noProof="0">
                <a:ln>
                  <a:noFill/>
                </a:ln>
                <a:solidFill>
                  <a:srgbClr val="7F7F7F"/>
                </a:solidFill>
                <a:effectLst/>
                <a:uLnTx/>
                <a:uFillTx/>
                <a:latin typeface="Roboto Light"/>
              </a:endParaRPr>
            </a:p>
          </p:txBody>
        </p:sp>
        <p:sp>
          <p:nvSpPr>
            <p:cNvPr id="19" name="Rectangle 50"/>
            <p:cNvSpPr>
              <a:spLocks noChangeArrowheads="1"/>
            </p:cNvSpPr>
            <p:nvPr/>
          </p:nvSpPr>
          <p:spPr>
            <a:xfrm>
              <a:off x="2891583" y="5197667"/>
              <a:ext cx="5965680" cy="108804"/>
            </a:xfrm>
            <a:prstGeom prst="rect">
              <a:avLst/>
            </a:prstGeom>
            <a:solidFill>
              <a:srgbClr val="FFFFFF">
                <a:lumMod val="95000"/>
              </a:srgbClr>
            </a:solidFill>
            <a:ln>
              <a:noFill/>
            </a:ln>
          </p:spPr>
          <p:txBody>
            <a:bodyPr vert="horz" wrap="square" lIns="91440" tIns="45720" rIns="91440" bIns="45720" numCol="1" anchor="t" anchorCtr="0" compatLnSpc="1"/>
            <a:lstStyle/>
            <a:p>
              <a:pPr marL="0" marR="0" lvl="0" indent="0" defTabSz="1828165" eaLnBrk="1" latinLnBrk="0" hangingPunct="1">
                <a:lnSpc>
                  <a:spcPct val="100000"/>
                </a:lnSpc>
                <a:spcBef>
                  <a:spcPts val="0"/>
                </a:spcBef>
                <a:spcAft>
                  <a:spcPts val="0"/>
                </a:spcAft>
                <a:buClrTx/>
                <a:buSzTx/>
                <a:buFontTx/>
                <a:buNone/>
                <a:defRPr/>
              </a:pPr>
              <a:endParaRPr kumimoji="0" lang="id-ID" altLang="id-ID" sz="3600" b="0" i="0" u="none" strike="noStrike" kern="0" cap="none" spc="0" normalizeH="0" baseline="0" noProof="0">
                <a:ln>
                  <a:noFill/>
                </a:ln>
                <a:solidFill>
                  <a:srgbClr val="7F7F7F"/>
                </a:solidFill>
                <a:effectLst/>
                <a:uLnTx/>
                <a:uFillTx/>
                <a:latin typeface="Roboto Light"/>
              </a:endParaRPr>
            </a:p>
          </p:txBody>
        </p:sp>
        <p:sp>
          <p:nvSpPr>
            <p:cNvPr id="20" name="Freeform 51"/>
            <p:cNvSpPr/>
            <p:nvPr/>
          </p:nvSpPr>
          <p:spPr>
            <a:xfrm>
              <a:off x="5444416" y="5197667"/>
              <a:ext cx="856610" cy="61202"/>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p:spPr>
          <p:txBody>
            <a:bodyPr vert="horz" wrap="square" lIns="91440" tIns="45720" rIns="91440" bIns="45720" numCol="1" anchor="t" anchorCtr="0" compatLnSpc="1"/>
            <a:lstStyle/>
            <a:p>
              <a:pPr marL="0" marR="0" lvl="0" indent="0" defTabSz="1828165" eaLnBrk="1" latinLnBrk="0" hangingPunct="1">
                <a:lnSpc>
                  <a:spcPct val="100000"/>
                </a:lnSpc>
                <a:spcBef>
                  <a:spcPts val="0"/>
                </a:spcBef>
                <a:spcAft>
                  <a:spcPts val="0"/>
                </a:spcAft>
                <a:buClrTx/>
                <a:buSzTx/>
                <a:buFontTx/>
                <a:buNone/>
                <a:defRPr/>
              </a:pPr>
              <a:endParaRPr kumimoji="0" lang="id-ID" altLang="id-ID" sz="3600" b="0" i="0" u="none" strike="noStrike" kern="0" cap="none" spc="0" normalizeH="0" baseline="0" noProof="0">
                <a:ln>
                  <a:noFill/>
                </a:ln>
                <a:solidFill>
                  <a:srgbClr val="7F7F7F"/>
                </a:solidFill>
                <a:effectLst/>
                <a:uLnTx/>
                <a:uFillTx/>
                <a:latin typeface="Roboto Light"/>
              </a:endParaRPr>
            </a:p>
          </p:txBody>
        </p:sp>
        <p:sp>
          <p:nvSpPr>
            <p:cNvPr id="22" name="Oval 54"/>
            <p:cNvSpPr>
              <a:spLocks noChangeArrowheads="1"/>
            </p:cNvSpPr>
            <p:nvPr/>
          </p:nvSpPr>
          <p:spPr>
            <a:xfrm>
              <a:off x="5869324" y="2055946"/>
              <a:ext cx="50989" cy="51003"/>
            </a:xfrm>
            <a:prstGeom prst="ellipse">
              <a:avLst/>
            </a:prstGeom>
            <a:solidFill>
              <a:srgbClr val="2C2C2C"/>
            </a:solidFill>
            <a:ln>
              <a:noFill/>
            </a:ln>
          </p:spPr>
          <p:txBody>
            <a:bodyPr vert="horz" wrap="square" lIns="91440" tIns="45720" rIns="91440" bIns="45720" numCol="1" anchor="t" anchorCtr="0" compatLnSpc="1"/>
            <a:lstStyle/>
            <a:p>
              <a:pPr marL="0" marR="0" lvl="0" indent="0" defTabSz="1828165" eaLnBrk="1" latinLnBrk="0" hangingPunct="1">
                <a:lnSpc>
                  <a:spcPct val="100000"/>
                </a:lnSpc>
                <a:spcBef>
                  <a:spcPts val="0"/>
                </a:spcBef>
                <a:spcAft>
                  <a:spcPts val="0"/>
                </a:spcAft>
                <a:buClrTx/>
                <a:buSzTx/>
                <a:buFontTx/>
                <a:buNone/>
                <a:defRPr/>
              </a:pPr>
              <a:endParaRPr kumimoji="0" lang="id-ID" altLang="id-ID" sz="3600" b="0" i="0" u="none" strike="noStrike" kern="0" cap="none" spc="0" normalizeH="0" baseline="0" noProof="0">
                <a:ln>
                  <a:noFill/>
                </a:ln>
                <a:solidFill>
                  <a:srgbClr val="7F7F7F"/>
                </a:solidFill>
                <a:effectLst/>
                <a:uLnTx/>
                <a:uFillTx/>
                <a:latin typeface="Roboto Light"/>
              </a:endParaRPr>
            </a:p>
          </p:txBody>
        </p:sp>
        <p:sp>
          <p:nvSpPr>
            <p:cNvPr id="23" name="Oval 55"/>
            <p:cNvSpPr>
              <a:spLocks noChangeArrowheads="1"/>
            </p:cNvSpPr>
            <p:nvPr/>
          </p:nvSpPr>
          <p:spPr>
            <a:xfrm>
              <a:off x="5869324" y="2052547"/>
              <a:ext cx="50989" cy="47602"/>
            </a:xfrm>
            <a:prstGeom prst="ellipse">
              <a:avLst/>
            </a:prstGeom>
            <a:solidFill>
              <a:srgbClr val="0A0A0A"/>
            </a:solidFill>
            <a:ln>
              <a:noFill/>
            </a:ln>
          </p:spPr>
          <p:txBody>
            <a:bodyPr vert="horz" wrap="square" lIns="91440" tIns="45720" rIns="91440" bIns="45720" numCol="1" anchor="t" anchorCtr="0" compatLnSpc="1"/>
            <a:lstStyle/>
            <a:p>
              <a:pPr marL="0" marR="0" lvl="0" indent="0" defTabSz="1828165" eaLnBrk="1" latinLnBrk="0" hangingPunct="1">
                <a:lnSpc>
                  <a:spcPct val="100000"/>
                </a:lnSpc>
                <a:spcBef>
                  <a:spcPts val="0"/>
                </a:spcBef>
                <a:spcAft>
                  <a:spcPts val="0"/>
                </a:spcAft>
                <a:buClrTx/>
                <a:buSzTx/>
                <a:buFontTx/>
                <a:buNone/>
                <a:defRPr/>
              </a:pPr>
              <a:endParaRPr kumimoji="0" lang="id-ID" altLang="id-ID" sz="3600" b="0" i="0" u="none" strike="noStrike" kern="0" cap="none" spc="0" normalizeH="0" baseline="0" noProof="0">
                <a:ln>
                  <a:noFill/>
                </a:ln>
                <a:solidFill>
                  <a:srgbClr val="7F7F7F"/>
                </a:solidFill>
                <a:effectLst/>
                <a:uLnTx/>
                <a:uFillTx/>
                <a:latin typeface="Roboto Light"/>
              </a:endParaRPr>
            </a:p>
          </p:txBody>
        </p:sp>
        <p:sp>
          <p:nvSpPr>
            <p:cNvPr id="24" name="Oval 56"/>
            <p:cNvSpPr>
              <a:spLocks noChangeArrowheads="1"/>
            </p:cNvSpPr>
            <p:nvPr/>
          </p:nvSpPr>
          <p:spPr>
            <a:xfrm>
              <a:off x="5879520" y="2059347"/>
              <a:ext cx="30595" cy="34001"/>
            </a:xfrm>
            <a:prstGeom prst="ellipse">
              <a:avLst/>
            </a:prstGeom>
            <a:solidFill>
              <a:srgbClr val="000000"/>
            </a:solidFill>
            <a:ln>
              <a:noFill/>
            </a:ln>
          </p:spPr>
          <p:txBody>
            <a:bodyPr vert="horz" wrap="square" lIns="91440" tIns="45720" rIns="91440" bIns="45720" numCol="1" anchor="t" anchorCtr="0" compatLnSpc="1"/>
            <a:lstStyle/>
            <a:p>
              <a:pPr marL="0" marR="0" lvl="0" indent="0" defTabSz="1828165" eaLnBrk="1" latinLnBrk="0" hangingPunct="1">
                <a:lnSpc>
                  <a:spcPct val="100000"/>
                </a:lnSpc>
                <a:spcBef>
                  <a:spcPts val="0"/>
                </a:spcBef>
                <a:spcAft>
                  <a:spcPts val="0"/>
                </a:spcAft>
                <a:buClrTx/>
                <a:buSzTx/>
                <a:buFontTx/>
                <a:buNone/>
                <a:defRPr/>
              </a:pPr>
              <a:endParaRPr kumimoji="0" lang="id-ID" altLang="id-ID" sz="3600" b="0" i="0" u="none" strike="noStrike" kern="0" cap="none" spc="0" normalizeH="0" baseline="0" noProof="0">
                <a:ln>
                  <a:noFill/>
                </a:ln>
                <a:solidFill>
                  <a:srgbClr val="7F7F7F"/>
                </a:solidFill>
                <a:effectLst/>
                <a:uLnTx/>
                <a:uFillTx/>
                <a:latin typeface="Roboto Light"/>
              </a:endParaRPr>
            </a:p>
          </p:txBody>
        </p:sp>
        <p:sp>
          <p:nvSpPr>
            <p:cNvPr id="25" name="Oval 57"/>
            <p:cNvSpPr>
              <a:spLocks noChangeArrowheads="1"/>
            </p:cNvSpPr>
            <p:nvPr/>
          </p:nvSpPr>
          <p:spPr>
            <a:xfrm>
              <a:off x="5886318" y="2069547"/>
              <a:ext cx="16998" cy="17002"/>
            </a:xfrm>
            <a:prstGeom prst="ellipse">
              <a:avLst/>
            </a:prstGeom>
            <a:solidFill>
              <a:srgbClr val="2C99B4"/>
            </a:solidFill>
            <a:ln>
              <a:noFill/>
            </a:ln>
          </p:spPr>
          <p:txBody>
            <a:bodyPr vert="horz" wrap="square" lIns="91440" tIns="45720" rIns="91440" bIns="45720" numCol="1" anchor="t" anchorCtr="0" compatLnSpc="1"/>
            <a:lstStyle/>
            <a:p>
              <a:pPr marL="0" marR="0" lvl="0" indent="0" defTabSz="1828165" eaLnBrk="1" latinLnBrk="0" hangingPunct="1">
                <a:lnSpc>
                  <a:spcPct val="100000"/>
                </a:lnSpc>
                <a:spcBef>
                  <a:spcPts val="0"/>
                </a:spcBef>
                <a:spcAft>
                  <a:spcPts val="0"/>
                </a:spcAft>
                <a:buClrTx/>
                <a:buSzTx/>
                <a:buFontTx/>
                <a:buNone/>
                <a:defRPr/>
              </a:pPr>
              <a:endParaRPr kumimoji="0" lang="id-ID" altLang="id-ID" sz="3600" b="0" i="0" u="none" strike="noStrike" kern="0" cap="none" spc="0" normalizeH="0" baseline="0" noProof="0">
                <a:ln>
                  <a:noFill/>
                </a:ln>
                <a:solidFill>
                  <a:srgbClr val="7F7F7F"/>
                </a:solidFill>
                <a:effectLst/>
                <a:uLnTx/>
                <a:uFillTx/>
                <a:latin typeface="Roboto Light"/>
              </a:endParaRPr>
            </a:p>
          </p:txBody>
        </p:sp>
        <p:sp>
          <p:nvSpPr>
            <p:cNvPr id="26" name="Freeform 58"/>
            <p:cNvSpPr/>
            <p:nvPr/>
          </p:nvSpPr>
          <p:spPr>
            <a:xfrm>
              <a:off x="5893117" y="2072948"/>
              <a:ext cx="3400" cy="6801"/>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p:spPr>
          <p:txBody>
            <a:bodyPr vert="horz" wrap="square" lIns="91440" tIns="45720" rIns="91440" bIns="45720" numCol="1" anchor="t" anchorCtr="0" compatLnSpc="1"/>
            <a:lstStyle/>
            <a:p>
              <a:pPr marL="0" marR="0" lvl="0" indent="0" defTabSz="1828165" eaLnBrk="1" latinLnBrk="0" hangingPunct="1">
                <a:lnSpc>
                  <a:spcPct val="100000"/>
                </a:lnSpc>
                <a:spcBef>
                  <a:spcPts val="0"/>
                </a:spcBef>
                <a:spcAft>
                  <a:spcPts val="0"/>
                </a:spcAft>
                <a:buClrTx/>
                <a:buSzTx/>
                <a:buFontTx/>
                <a:buNone/>
                <a:defRPr/>
              </a:pPr>
              <a:endParaRPr kumimoji="0" lang="id-ID" altLang="id-ID" sz="3600" b="0" i="0" u="none" strike="noStrike" kern="0" cap="none" spc="0" normalizeH="0" baseline="0" noProof="0">
                <a:ln>
                  <a:noFill/>
                </a:ln>
                <a:solidFill>
                  <a:srgbClr val="7F7F7F"/>
                </a:solidFill>
                <a:effectLst/>
                <a:uLnTx/>
                <a:uFillTx/>
                <a:latin typeface="Roboto Light"/>
              </a:endParaRPr>
            </a:p>
          </p:txBody>
        </p:sp>
      </p:grpSp>
      <p:sp>
        <p:nvSpPr>
          <p:cNvPr id="3" name="矩形 2"/>
          <p:cNvSpPr>
            <a:spLocks noChangeAspect="1"/>
          </p:cNvSpPr>
          <p:nvPr userDrawn="1"/>
        </p:nvSpPr>
        <p:spPr>
          <a:xfrm>
            <a:off x="1469639" y="2349701"/>
            <a:ext cx="4592069" cy="25830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sp>
        <p:nvSpPr>
          <p:cNvPr id="4" name="内容占位符 3"/>
          <p:cNvSpPr>
            <a:spLocks noGrp="1" noChangeAspect="1"/>
          </p:cNvSpPr>
          <p:nvPr>
            <p:ph sz="quarter" idx="11" hasCustomPrompt="1"/>
          </p:nvPr>
        </p:nvSpPr>
        <p:spPr>
          <a:xfrm>
            <a:off x="1468873" y="2345176"/>
            <a:ext cx="4593600" cy="2592088"/>
          </a:xfrm>
        </p:spPr>
        <p:txBody>
          <a:bodyPr numCol="1"/>
          <a:lstStyle/>
          <a:p>
            <a:pPr lvl="0"/>
            <a:r>
              <a:rPr lang="zh-CN" dirty="0"/>
              <a:t>编辑母版文本样式</a:t>
            </a:r>
            <a:endParaRPr lang="zh-CN" dirty="0"/>
          </a:p>
          <a:p>
            <a:pPr lvl="1"/>
            <a:r>
              <a:rPr lang="zh-CN" dirty="0"/>
              <a:t>第二级</a:t>
            </a:r>
            <a:endParaRPr lang="zh-CN" dirty="0"/>
          </a:p>
          <a:p>
            <a:pPr lvl="2"/>
            <a:r>
              <a:rPr lang="zh-CN" dirty="0"/>
              <a:t>第三级</a:t>
            </a:r>
            <a:endParaRPr lang="zh-CN" dirty="0"/>
          </a:p>
          <a:p>
            <a:pPr lvl="3"/>
            <a:r>
              <a:rPr lang="zh-CN" dirty="0"/>
              <a:t>第四级</a:t>
            </a:r>
            <a:endParaRPr lang="zh-CN" dirty="0"/>
          </a:p>
          <a:p>
            <a:pPr lvl="4"/>
            <a:r>
              <a:rPr lang="zh-CN" dirty="0"/>
              <a:t>第五级</a:t>
            </a:r>
            <a:endParaRPr lang="zh-CN"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0" marR="0" lvl="0" indent="0" algn="ctr" defTabSz="457200" rtl="0" eaLnBrk="1" latinLnBrk="0" hangingPunct="1">
              <a:lnSpc>
                <a:spcPct val="100000"/>
              </a:lnSpc>
              <a:spcBef>
                <a:spcPts val="0"/>
              </a:spcBef>
              <a:spcAft>
                <a:spcPts val="0"/>
              </a:spcAft>
              <a:buClrTx/>
              <a:buSzTx/>
              <a:buFontTx/>
              <a:buNone/>
              <a:defRPr/>
            </a:pPr>
            <a:endParaRPr kumimoji="0" lang="zh-CN"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0" marR="0" lvl="0" indent="0" algn="ctr" defTabSz="457200" rtl="0" eaLnBrk="1" latinLnBrk="0" hangingPunct="1">
              <a:lnSpc>
                <a:spcPct val="100000"/>
              </a:lnSpc>
              <a:spcBef>
                <a:spcPts val="0"/>
              </a:spcBef>
              <a:spcAft>
                <a:spcPts val="0"/>
              </a:spcAft>
              <a:buClrTx/>
              <a:buSzTx/>
              <a:buFontTx/>
              <a:buNone/>
              <a:defRPr/>
            </a:pPr>
            <a:endParaRPr kumimoji="0" lang="zh-CN"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0" marR="0" lvl="0" indent="0" algn="ctr" defTabSz="457200" rtl="0" eaLnBrk="1" latinLnBrk="0" hangingPunct="1">
              <a:lnSpc>
                <a:spcPct val="100000"/>
              </a:lnSpc>
              <a:spcBef>
                <a:spcPts val="0"/>
              </a:spcBef>
              <a:spcAft>
                <a:spcPts val="0"/>
              </a:spcAft>
              <a:buClrTx/>
              <a:buSzTx/>
              <a:buFontTx/>
              <a:buNone/>
              <a:defRPr/>
            </a:pPr>
            <a:endParaRPr kumimoji="0" lang="zh-CN"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numCol="1" rtlCol="0">
            <a:spAutoFit/>
          </a:bodyPr>
          <a:lstStyle>
            <a:defPPr>
              <a:defRPr lang="en-US"/>
            </a:defPPr>
            <a:lvl1pPr algn="dist">
              <a:defRPr sz="1600">
                <a:solidFill>
                  <a:schemeClr val="bg1"/>
                </a:solidFill>
                <a:latin typeface="+mj-ea"/>
                <a:ea typeface="+mj-ea"/>
              </a:defRPr>
            </a:lvl1pPr>
          </a:lstStyle>
          <a:p>
            <a:pPr marL="0" marR="0" lvl="0" indent="0" algn="dist" defTabSz="914400" rtl="0" eaLnBrk="1" latinLnBrk="0" hangingPunct="1">
              <a:lnSpc>
                <a:spcPct val="100000"/>
              </a:lnSpc>
              <a:spcBef>
                <a:spcPts val="0"/>
              </a:spcBef>
              <a:spcAft>
                <a:spcPts val="0"/>
              </a:spcAft>
              <a:buClrTx/>
              <a:buSzTx/>
              <a:buFontTx/>
              <a:buNone/>
              <a:defRPr/>
            </a:pPr>
            <a:r>
              <a:rPr kumimoji="0" lang="zh-CN"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0" marR="0" lvl="0" indent="0" algn="ctr" defTabSz="914400" rtl="0" eaLnBrk="1"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charset="-122"/>
              <a:cs typeface="+mn-cs"/>
            </a:endParaRPr>
          </a:p>
        </p:txBody>
      </p:sp>
      <p:sp>
        <p:nvSpPr>
          <p:cNvPr id="9" name="文本框 8"/>
          <p:cNvSpPr txBox="1"/>
          <p:nvPr userDrawn="1"/>
        </p:nvSpPr>
        <p:spPr>
          <a:xfrm>
            <a:off x="4049486" y="2517885"/>
            <a:ext cx="4093028" cy="338554"/>
          </a:xfrm>
          <a:prstGeom prst="rect">
            <a:avLst/>
          </a:prstGeom>
          <a:noFill/>
        </p:spPr>
        <p:txBody>
          <a:bodyPr wrap="square" numCol="1" rtlCol="0">
            <a:spAutoFit/>
          </a:bodyPr>
          <a:lstStyle/>
          <a:p>
            <a:pPr marL="0" marR="0" lvl="0" indent="0" algn="dist" defTabSz="914400" rtl="0" eaLnBrk="1"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 </a:t>
            </a:r>
            <a:r>
              <a:rPr kumimoji="0" 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numCol="1" rtlCol="0">
            <a:spAutoFit/>
          </a:bodyPr>
          <a:lstStyle>
            <a:defPPr>
              <a:defRPr lang="en-US"/>
            </a:defPPr>
            <a:lvl1pPr algn="dist">
              <a:defRPr>
                <a:solidFill>
                  <a:schemeClr val="bg1"/>
                </a:solidFill>
                <a:latin typeface="+mj-ea"/>
                <a:ea typeface="+mj-ea"/>
              </a:defRPr>
            </a:lvl1pPr>
          </a:lstStyle>
          <a:p>
            <a:pPr marL="0" marR="0" lvl="0" indent="0" algn="l" defTabSz="914400" rtl="0" eaLnBrk="1" latinLnBrk="0" hangingPunct="1">
              <a:lnSpc>
                <a:spcPct val="120000"/>
              </a:lnSpc>
              <a:spcBef>
                <a:spcPts val="0"/>
              </a:spcBef>
              <a:spcAft>
                <a:spcPts val="0"/>
              </a:spcAft>
              <a:buClrTx/>
              <a:buSzTx/>
              <a:buFontTx/>
              <a:buNone/>
              <a:defRPr/>
            </a:pPr>
            <a:r>
              <a:rPr kumimoji="0" 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latinLnBrk="0" hangingPunct="1">
              <a:lnSpc>
                <a:spcPct val="120000"/>
              </a:lnSpc>
              <a:spcBef>
                <a:spcPts val="0"/>
              </a:spcBef>
              <a:spcAft>
                <a:spcPts val="0"/>
              </a:spcAft>
              <a:buClrTx/>
              <a:buSzTx/>
              <a:buFontTx/>
              <a:buNone/>
              <a:defRPr/>
            </a:pPr>
            <a:r>
              <a:rPr kumimoji="0" 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latinLnBrk="0" hangingPunct="1">
              <a:lnSpc>
                <a:spcPct val="120000"/>
              </a:lnSpc>
              <a:spcBef>
                <a:spcPts val="0"/>
              </a:spcBef>
              <a:spcAft>
                <a:spcPts val="0"/>
              </a:spcAft>
              <a:buClrTx/>
              <a:buSzTx/>
              <a:buFontTx/>
              <a:buNone/>
              <a:defRPr/>
            </a:pPr>
            <a:r>
              <a:rPr kumimoji="0" 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numCol="1" rtlCol="0">
            <a:spAutoFit/>
          </a:bodyPr>
          <a:lstStyle/>
          <a:p>
            <a:pPr marL="0" marR="0" lvl="0" indent="0" algn="dist" defTabSz="914400" rtl="0" eaLnBrk="1" latinLnBrk="0" hangingPunct="1">
              <a:lnSpc>
                <a:spcPct val="100000"/>
              </a:lnSpc>
              <a:spcBef>
                <a:spcPts val="0"/>
              </a:spcBef>
              <a:spcAft>
                <a:spcPts val="0"/>
              </a:spcAft>
              <a:buClrTx/>
              <a:buSzTx/>
              <a:buFontTx/>
              <a:buNone/>
              <a:defRPr/>
            </a:pPr>
            <a:r>
              <a:rPr kumimoji="0" lang="zh-CN"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numCol="1" rtlCol="0">
            <a:spAutoFit/>
          </a:bodyPr>
          <a:lstStyle/>
          <a:p>
            <a:pPr marL="0" marR="0" lvl="0" indent="0" algn="dist" defTabSz="914400" rtl="0" eaLnBrk="1" latinLnBrk="0" hangingPunct="1">
              <a:lnSpc>
                <a:spcPct val="100000"/>
              </a:lnSpc>
              <a:spcBef>
                <a:spcPts val="0"/>
              </a:spcBef>
              <a:spcAft>
                <a:spcPts val="0"/>
              </a:spcAft>
              <a:buClrTx/>
              <a:buSzTx/>
              <a:buFontTx/>
              <a:buNone/>
              <a:defRPr/>
            </a:pPr>
            <a:r>
              <a:rPr kumimoji="0" lang="zh-CN"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numCol="1">
            <a:spAutoFit/>
          </a:bodyPr>
          <a:lstStyle/>
          <a:p>
            <a:pPr marL="0" marR="0" lvl="0" indent="0" defTabSz="609600" eaLnBrk="1" latinLnBrk="0" hangingPunct="1">
              <a:lnSpc>
                <a:spcPct val="100000"/>
              </a:lnSpc>
              <a:spcBef>
                <a:spcPts val="0"/>
              </a:spcBef>
              <a:spcAft>
                <a:spcPts val="0"/>
              </a:spcAft>
              <a:buClrTx/>
              <a:buSzTx/>
              <a:buFontTx/>
              <a:buNone/>
              <a:defRPr/>
            </a:pPr>
            <a:r>
              <a:rPr kumimoji="0" lang="zh-CN"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numCol="1">
            <a:spAutoFit/>
          </a:bodyPr>
          <a:lstStyle/>
          <a:p>
            <a:pPr marL="0" marR="0" lvl="0" indent="0" defTabSz="609600" eaLnBrk="1" latinLnBrk="0" hangingPunct="1">
              <a:lnSpc>
                <a:spcPct val="130000"/>
              </a:lnSpc>
              <a:spcBef>
                <a:spcPts val="0"/>
              </a:spcBef>
              <a:spcAft>
                <a:spcPts val="0"/>
              </a:spcAft>
              <a:buClrTx/>
              <a:buSzTx/>
              <a:buFontTx/>
              <a:buNone/>
              <a:defRPr/>
            </a:pPr>
            <a:r>
              <a:rPr kumimoji="0" 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latinLnBrk="0" hangingPunct="1">
              <a:lnSpc>
                <a:spcPct val="130000"/>
              </a:lnSpc>
              <a:spcBef>
                <a:spcPts val="0"/>
              </a:spcBef>
              <a:spcAft>
                <a:spcPts val="0"/>
              </a:spcAft>
              <a:buClrTx/>
              <a:buSzTx/>
              <a:buFontTx/>
              <a:buNone/>
              <a:defRPr/>
            </a:pPr>
            <a:r>
              <a:rPr kumimoji="0" 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numCol="1">
            <a:spAutoFit/>
          </a:bodyPr>
          <a:lstStyle/>
          <a:p>
            <a:pPr marL="0" marR="0" lvl="0" indent="0" defTabSz="914400" eaLnBrk="1" latinLnBrk="0" hangingPunct="1">
              <a:lnSpc>
                <a:spcPct val="130000"/>
              </a:lnSpc>
              <a:spcBef>
                <a:spcPts val="0"/>
              </a:spcBef>
              <a:spcAft>
                <a:spcPts val="0"/>
              </a:spcAft>
              <a:buClrTx/>
              <a:buSzTx/>
              <a:buFontTx/>
              <a:buNone/>
              <a:defRPr/>
            </a:pPr>
            <a:r>
              <a:rPr kumimoji="0" 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latinLnBrk="0" hangingPunct="1">
              <a:lnSpc>
                <a:spcPct val="130000"/>
              </a:lnSpc>
              <a:spcBef>
                <a:spcPts val="0"/>
              </a:spcBef>
              <a:spcAft>
                <a:spcPts val="0"/>
              </a:spcAft>
              <a:buClrTx/>
              <a:buSzTx/>
              <a:buFontTx/>
              <a:buNone/>
              <a:defRPr/>
            </a:pPr>
            <a:r>
              <a:rPr kumimoji="0" 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numCol="1">
            <a:spAutoFit/>
          </a:bodyPr>
          <a:lstStyle/>
          <a:p>
            <a:pPr marL="0" marR="0" lvl="0" indent="0" defTabSz="609600" eaLnBrk="1"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sp>
        <p:nvSpPr>
          <p:cNvPr id="18" name="矩形 17"/>
          <p:cNvSpPr/>
          <p:nvPr userDrawn="1"/>
        </p:nvSpPr>
        <p:spPr>
          <a:xfrm>
            <a:off x="0" y="1130300"/>
            <a:ext cx="12192000" cy="5375272"/>
          </a:xfrm>
          <a:prstGeom prst="rect">
            <a:avLst/>
          </a:prstGeom>
          <a:gradFill>
            <a:gsLst>
              <a:gs pos="0">
                <a:schemeClr val="accent1">
                  <a:lumMod val="5000"/>
                  <a:lumOff val="95000"/>
                  <a:alpha val="93000"/>
                </a:schemeClr>
              </a:gs>
              <a:gs pos="50000">
                <a:srgbClr val="F6FAFF">
                  <a:alpha val="93000"/>
                </a:srgbClr>
              </a:gs>
              <a:gs pos="100000">
                <a:schemeClr val="bg1">
                  <a:alpha val="0"/>
                </a:scheme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b="1" dirty="0">
              <a:latin typeface="Microsoft YaHei UI" panose="020B0503020204020204" pitchFamily="34" charset="-122"/>
              <a:ea typeface="Microsoft YaHei UI" panose="020B0503020204020204" pitchFamily="34" charset="-122"/>
            </a:endParaRPr>
          </a:p>
        </p:txBody>
      </p:sp>
      <p:sp>
        <p:nvSpPr>
          <p:cNvPr id="21" name="矩形 20"/>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sp>
        <p:nvSpPr>
          <p:cNvPr id="55" name="矩形 54"/>
          <p:cNvSpPr/>
          <p:nvPr userDrawn="1"/>
        </p:nvSpPr>
        <p:spPr>
          <a:xfrm>
            <a:off x="0" y="0"/>
            <a:ext cx="12192000" cy="114046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pic>
        <p:nvPicPr>
          <p:cNvPr id="22" name="图片 21"/>
          <p:cNvPicPr>
            <a:picLocks noChangeAspect="1"/>
          </p:cNvPicPr>
          <p:nvPr userDrawn="1"/>
        </p:nvPicPr>
        <p:blipFill>
          <a:blip r:embed="rId2"/>
          <a:stretch>
            <a:fillRect/>
          </a:stretch>
        </p:blipFill>
        <p:spPr>
          <a:xfrm>
            <a:off x="673100" y="6580054"/>
            <a:ext cx="1330959" cy="203465"/>
          </a:xfrm>
          <a:prstGeom prst="rect">
            <a:avLst/>
          </a:prstGeom>
        </p:spPr>
      </p:pic>
      <p:pic>
        <p:nvPicPr>
          <p:cNvPr id="24" name="图片 23"/>
          <p:cNvPicPr>
            <a:picLocks noChangeAspect="1"/>
          </p:cNvPicPr>
          <p:nvPr userDrawn="1"/>
        </p:nvPicPr>
        <p:blipFill>
          <a:blip r:embed="rId3"/>
          <a:stretch>
            <a:fillRect/>
          </a:stretch>
        </p:blipFill>
        <p:spPr>
          <a:xfrm>
            <a:off x="8610600" y="6626002"/>
            <a:ext cx="2908300" cy="111568"/>
          </a:xfrm>
          <a:prstGeom prst="rect">
            <a:avLst/>
          </a:prstGeom>
        </p:spPr>
      </p:pic>
      <p:pic>
        <p:nvPicPr>
          <p:cNvPr id="56" name="图片 55"/>
          <p:cNvPicPr>
            <a:picLocks noChangeAspect="1"/>
          </p:cNvPicPr>
          <p:nvPr userDrawn="1"/>
        </p:nvPicPr>
        <p:blipFill>
          <a:blip r:embed="rId4"/>
          <a:stretch>
            <a:fillRect/>
          </a:stretch>
        </p:blipFill>
        <p:spPr>
          <a:xfrm>
            <a:off x="660401" y="611569"/>
            <a:ext cx="1747519" cy="417129"/>
          </a:xfrm>
          <a:prstGeom prst="rect">
            <a:avLst/>
          </a:prstGeom>
        </p:spPr>
      </p:pic>
      <p:sp>
        <p:nvSpPr>
          <p:cNvPr id="5" name="文本占位符 4"/>
          <p:cNvSpPr>
            <a:spLocks noGrp="1"/>
          </p:cNvSpPr>
          <p:nvPr>
            <p:ph type="body" sz="quarter" idx="12" hasCustomPrompt="1"/>
          </p:nvPr>
        </p:nvSpPr>
        <p:spPr>
          <a:xfrm>
            <a:off x="7330441" y="715440"/>
            <a:ext cx="4188460" cy="287835"/>
          </a:xfrm>
        </p:spPr>
        <p:txBody>
          <a:bodyPr rIns="0" bIns="0" numCol="1" anchor="b" anchorCtr="0">
            <a:normAutofit/>
          </a:bodyPr>
          <a:lstStyle>
            <a:lvl1pPr marL="0" indent="0" algn="r">
              <a:buNone/>
              <a:defRPr sz="1600" b="0">
                <a:solidFill>
                  <a:schemeClr val="bg1"/>
                </a:solidFill>
                <a:latin typeface="+mj-ea"/>
                <a:ea typeface="+mj-ea"/>
              </a:defRPr>
            </a:lvl1pPr>
            <a:lvl2pPr marL="457200" indent="0">
              <a:buNone/>
              <a:defRPr/>
            </a:lvl2pPr>
          </a:lstStyle>
          <a:p>
            <a:pPr lvl="0"/>
            <a:r>
              <a:rPr lang="zh-CN" dirty="0"/>
              <a:t>这里可以输入你的课题题目</a:t>
            </a:r>
            <a:endParaRPr lang="zh-CN" dirty="0"/>
          </a:p>
        </p:txBody>
      </p:sp>
      <p:sp>
        <p:nvSpPr>
          <p:cNvPr id="3" name="文本占位符 2"/>
          <p:cNvSpPr>
            <a:spLocks noGrp="1"/>
          </p:cNvSpPr>
          <p:nvPr>
            <p:ph type="body" sz="quarter" idx="13" hasCustomPrompt="1"/>
          </p:nvPr>
        </p:nvSpPr>
        <p:spPr>
          <a:xfrm>
            <a:off x="1320160" y="2029876"/>
            <a:ext cx="1107757" cy="909893"/>
          </a:xfrm>
        </p:spPr>
        <p:txBody>
          <a:bodyPr lIns="0" numCol="1">
            <a:noAutofit/>
          </a:bodyPr>
          <a:lstStyle>
            <a:lvl1pPr marL="0" indent="0" algn="l">
              <a:buNone/>
              <a:defRPr lang="zh-CN" sz="6000" kern="1200" dirty="0" smtClean="0">
                <a:gradFill>
                  <a:gsLst>
                    <a:gs pos="0">
                      <a:schemeClr val="accent1"/>
                    </a:gs>
                    <a:gs pos="100000">
                      <a:schemeClr val="accent1">
                        <a:lumMod val="20000"/>
                        <a:lumOff val="80000"/>
                        <a:alpha val="0"/>
                      </a:schemeClr>
                    </a:gs>
                  </a:gsLst>
                  <a:lin ang="5400000" scaled="1"/>
                </a:gradFill>
                <a:latin typeface="Impact" panose="020B0806030902050204" pitchFamily="34" charset="0"/>
                <a:ea typeface="+mn-ea"/>
                <a:cs typeface="+mn-cs"/>
              </a:defRPr>
            </a:lvl1pPr>
            <a:lvl2pPr marL="457200" indent="0">
              <a:buNone/>
              <a:defRPr/>
            </a:lvl2pPr>
          </a:lstStyle>
          <a:p>
            <a:pPr lvl="0"/>
            <a:r>
              <a:rPr lang="en-US" altLang="zh-CN" dirty="0"/>
              <a:t>00</a:t>
            </a:r>
            <a:endParaRPr lang="zh-CN" dirty="0"/>
          </a:p>
        </p:txBody>
      </p:sp>
      <p:sp>
        <p:nvSpPr>
          <p:cNvPr id="50" name="文本占位符 17"/>
          <p:cNvSpPr>
            <a:spLocks noGrp="1"/>
          </p:cNvSpPr>
          <p:nvPr>
            <p:ph type="body" sz="quarter" idx="14" hasCustomPrompt="1"/>
          </p:nvPr>
        </p:nvSpPr>
        <p:spPr>
          <a:xfrm>
            <a:off x="1320160" y="2622561"/>
            <a:ext cx="2376000" cy="361081"/>
          </a:xfrm>
        </p:spPr>
        <p:txBody>
          <a:bodyPr lIns="0" tIns="0" numCol="1" anchor="t" anchorCtr="0">
            <a:noAutofit/>
          </a:bodyPr>
          <a:lstStyle>
            <a:lvl1pPr marL="0" indent="0" algn="l">
              <a:buNone/>
              <a:defRPr sz="3000" b="1">
                <a:solidFill>
                  <a:schemeClr val="tx1">
                    <a:lumMod val="95000"/>
                    <a:lumOff val="5000"/>
                  </a:schemeClr>
                </a:solidFill>
                <a:latin typeface="+mj-ea"/>
                <a:ea typeface="+mj-ea"/>
              </a:defRPr>
            </a:lvl1pPr>
            <a:lvl2pPr marL="457200" indent="0">
              <a:buNone/>
              <a:defRPr/>
            </a:lvl2pPr>
          </a:lstStyle>
          <a:p>
            <a:pPr lvl="0"/>
            <a:r>
              <a:rPr lang="zh-CN" dirty="0"/>
              <a:t>编辑文本</a:t>
            </a:r>
            <a:endParaRPr lang="zh-CN" dirty="0"/>
          </a:p>
        </p:txBody>
      </p:sp>
      <p:sp>
        <p:nvSpPr>
          <p:cNvPr id="51" name="文本占位符 21"/>
          <p:cNvSpPr>
            <a:spLocks noGrp="1"/>
          </p:cNvSpPr>
          <p:nvPr>
            <p:ph type="body" sz="quarter" idx="15" hasCustomPrompt="1"/>
          </p:nvPr>
        </p:nvSpPr>
        <p:spPr>
          <a:xfrm>
            <a:off x="1320160" y="3114237"/>
            <a:ext cx="2376000" cy="269018"/>
          </a:xfrm>
        </p:spPr>
        <p:txBody>
          <a:bodyPr lIns="0" bIns="0" numCol="1" anchor="b" anchorCtr="0">
            <a:noAutofit/>
          </a:bodyPr>
          <a:lstStyle>
            <a:lvl1pPr marL="0" indent="0" algn="l">
              <a:buNone/>
              <a:defRPr sz="1800" baseline="0">
                <a:solidFill>
                  <a:schemeClr val="bg1">
                    <a:lumMod val="50000"/>
                  </a:schemeClr>
                </a:solidFill>
                <a:latin typeface="+mn-lt"/>
                <a:ea typeface="+mn-ea"/>
              </a:defRPr>
            </a:lvl1pPr>
            <a:lvl2pPr marL="457200" indent="0">
              <a:buNone/>
              <a:defRPr/>
            </a:lvl2pPr>
          </a:lstStyle>
          <a:p>
            <a:pPr lvl="0"/>
            <a:r>
              <a:rPr lang="zh-CN" dirty="0"/>
              <a:t>编辑文本样式</a:t>
            </a:r>
            <a:endParaRPr lang="zh-CN" dirty="0"/>
          </a:p>
        </p:txBody>
      </p:sp>
      <p:sp>
        <p:nvSpPr>
          <p:cNvPr id="58" name="文本占位符 2"/>
          <p:cNvSpPr>
            <a:spLocks noGrp="1"/>
          </p:cNvSpPr>
          <p:nvPr>
            <p:ph type="body" sz="quarter" idx="16" hasCustomPrompt="1"/>
          </p:nvPr>
        </p:nvSpPr>
        <p:spPr>
          <a:xfrm>
            <a:off x="4171321" y="2029876"/>
            <a:ext cx="1107757" cy="909893"/>
          </a:xfrm>
        </p:spPr>
        <p:txBody>
          <a:bodyPr lIns="0" numCol="1">
            <a:noAutofit/>
          </a:bodyPr>
          <a:lstStyle>
            <a:lvl1pPr marL="0" indent="0" algn="l">
              <a:buNone/>
              <a:defRPr lang="zh-CN" sz="6000" kern="1200" dirty="0" smtClean="0">
                <a:gradFill>
                  <a:gsLst>
                    <a:gs pos="0">
                      <a:schemeClr val="accent1"/>
                    </a:gs>
                    <a:gs pos="100000">
                      <a:schemeClr val="accent1">
                        <a:lumMod val="20000"/>
                        <a:lumOff val="80000"/>
                        <a:alpha val="0"/>
                      </a:schemeClr>
                    </a:gs>
                  </a:gsLst>
                  <a:lin ang="5400000" scaled="1"/>
                </a:gradFill>
                <a:latin typeface="Impact" panose="020B0806030902050204" pitchFamily="34" charset="0"/>
                <a:ea typeface="+mn-ea"/>
                <a:cs typeface="+mn-cs"/>
              </a:defRPr>
            </a:lvl1pPr>
            <a:lvl2pPr marL="457200" indent="0">
              <a:buNone/>
              <a:defRPr/>
            </a:lvl2pPr>
          </a:lstStyle>
          <a:p>
            <a:pPr lvl="0"/>
            <a:r>
              <a:rPr lang="en-US" altLang="zh-CN" dirty="0"/>
              <a:t>00</a:t>
            </a:r>
            <a:endParaRPr lang="zh-CN" dirty="0"/>
          </a:p>
        </p:txBody>
      </p:sp>
      <p:sp>
        <p:nvSpPr>
          <p:cNvPr id="59" name="文本占位符 17"/>
          <p:cNvSpPr>
            <a:spLocks noGrp="1"/>
          </p:cNvSpPr>
          <p:nvPr>
            <p:ph type="body" sz="quarter" idx="17" hasCustomPrompt="1"/>
          </p:nvPr>
        </p:nvSpPr>
        <p:spPr>
          <a:xfrm>
            <a:off x="4171321" y="2622561"/>
            <a:ext cx="2376000" cy="361081"/>
          </a:xfrm>
        </p:spPr>
        <p:txBody>
          <a:bodyPr lIns="0" tIns="0" numCol="1" anchor="t" anchorCtr="0">
            <a:noAutofit/>
          </a:bodyPr>
          <a:lstStyle>
            <a:lvl1pPr marL="0" indent="0" algn="l">
              <a:buNone/>
              <a:defRPr lang="zh-CN" sz="3000" b="1" kern="1200" dirty="0">
                <a:solidFill>
                  <a:schemeClr val="tx1">
                    <a:lumMod val="95000"/>
                    <a:lumOff val="5000"/>
                  </a:schemeClr>
                </a:solidFill>
                <a:latin typeface="+mj-ea"/>
                <a:ea typeface="+mj-ea"/>
                <a:cs typeface="+mn-cs"/>
              </a:defRPr>
            </a:lvl1pPr>
            <a:lvl2pPr marL="457200" indent="0">
              <a:buNone/>
              <a:defRPr/>
            </a:lvl2pPr>
          </a:lstStyle>
          <a:p>
            <a:pPr marL="0" lvl="0" indent="0" algn="l" defTabSz="914400" rtl="0" eaLnBrk="1" latinLnBrk="0" hangingPunct="1">
              <a:lnSpc>
                <a:spcPct val="90000"/>
              </a:lnSpc>
              <a:spcBef>
                <a:spcPts val="1000"/>
              </a:spcBef>
              <a:buFont typeface="Arial" panose="020B0604020202020204" pitchFamily="34" charset="0"/>
              <a:buNone/>
            </a:pPr>
            <a:r>
              <a:rPr lang="zh-CN" dirty="0"/>
              <a:t>编辑文本</a:t>
            </a:r>
            <a:endParaRPr lang="zh-CN" dirty="0"/>
          </a:p>
        </p:txBody>
      </p:sp>
      <p:sp>
        <p:nvSpPr>
          <p:cNvPr id="60" name="文本占位符 21"/>
          <p:cNvSpPr>
            <a:spLocks noGrp="1"/>
          </p:cNvSpPr>
          <p:nvPr>
            <p:ph type="body" sz="quarter" idx="18" hasCustomPrompt="1"/>
          </p:nvPr>
        </p:nvSpPr>
        <p:spPr>
          <a:xfrm>
            <a:off x="4171321" y="3114237"/>
            <a:ext cx="2376000" cy="269018"/>
          </a:xfrm>
        </p:spPr>
        <p:txBody>
          <a:bodyPr lIns="0" bIns="0" numCol="1" anchor="b" anchorCtr="0">
            <a:noAutofit/>
          </a:bodyPr>
          <a:lstStyle>
            <a:lvl1pPr marL="0" indent="0" algn="l">
              <a:buNone/>
              <a:defRPr sz="1800" baseline="0">
                <a:solidFill>
                  <a:schemeClr val="bg1">
                    <a:lumMod val="50000"/>
                  </a:schemeClr>
                </a:solidFill>
                <a:latin typeface="+mn-lt"/>
                <a:ea typeface="+mn-ea"/>
              </a:defRPr>
            </a:lvl1pPr>
            <a:lvl2pPr marL="457200" indent="0">
              <a:buNone/>
              <a:defRPr/>
            </a:lvl2pPr>
          </a:lstStyle>
          <a:p>
            <a:pPr lvl="0"/>
            <a:r>
              <a:rPr lang="zh-CN" dirty="0"/>
              <a:t>编辑文本样式</a:t>
            </a:r>
            <a:endParaRPr lang="zh-CN" dirty="0"/>
          </a:p>
        </p:txBody>
      </p:sp>
      <p:sp>
        <p:nvSpPr>
          <p:cNvPr id="61" name="文本占位符 2"/>
          <p:cNvSpPr>
            <a:spLocks noGrp="1"/>
          </p:cNvSpPr>
          <p:nvPr>
            <p:ph type="body" sz="quarter" idx="19" hasCustomPrompt="1"/>
          </p:nvPr>
        </p:nvSpPr>
        <p:spPr>
          <a:xfrm>
            <a:off x="1320160" y="3914761"/>
            <a:ext cx="1107757" cy="909893"/>
          </a:xfrm>
        </p:spPr>
        <p:txBody>
          <a:bodyPr lIns="0" numCol="1">
            <a:noAutofit/>
          </a:bodyPr>
          <a:lstStyle>
            <a:lvl1pPr marL="0" indent="0" algn="l">
              <a:buNone/>
              <a:defRPr lang="zh-CN" sz="6000" kern="1200" dirty="0" smtClean="0">
                <a:gradFill>
                  <a:gsLst>
                    <a:gs pos="0">
                      <a:schemeClr val="accent1"/>
                    </a:gs>
                    <a:gs pos="100000">
                      <a:schemeClr val="accent1">
                        <a:lumMod val="20000"/>
                        <a:lumOff val="80000"/>
                        <a:alpha val="0"/>
                      </a:schemeClr>
                    </a:gs>
                  </a:gsLst>
                  <a:lin ang="5400000" scaled="1"/>
                </a:gradFill>
                <a:latin typeface="Impact" panose="020B0806030902050204" pitchFamily="34" charset="0"/>
                <a:ea typeface="+mn-ea"/>
                <a:cs typeface="+mn-cs"/>
              </a:defRPr>
            </a:lvl1pPr>
            <a:lvl2pPr marL="457200" indent="0">
              <a:buNone/>
              <a:defRPr/>
            </a:lvl2pPr>
          </a:lstStyle>
          <a:p>
            <a:pPr lvl="0"/>
            <a:r>
              <a:rPr lang="en-US" altLang="zh-CN" dirty="0"/>
              <a:t>00</a:t>
            </a:r>
            <a:endParaRPr lang="zh-CN" dirty="0"/>
          </a:p>
        </p:txBody>
      </p:sp>
      <p:sp>
        <p:nvSpPr>
          <p:cNvPr id="62" name="文本占位符 17"/>
          <p:cNvSpPr>
            <a:spLocks noGrp="1"/>
          </p:cNvSpPr>
          <p:nvPr>
            <p:ph type="body" sz="quarter" idx="20" hasCustomPrompt="1"/>
          </p:nvPr>
        </p:nvSpPr>
        <p:spPr>
          <a:xfrm>
            <a:off x="1320160" y="4507446"/>
            <a:ext cx="2376000" cy="361081"/>
          </a:xfrm>
        </p:spPr>
        <p:txBody>
          <a:bodyPr lIns="0" tIns="0" numCol="1" anchor="t" anchorCtr="0">
            <a:noAutofit/>
          </a:bodyPr>
          <a:lstStyle>
            <a:lvl1pPr marL="0" indent="0" algn="l">
              <a:buNone/>
              <a:defRPr lang="zh-CN" sz="3000" b="1" kern="1200" dirty="0">
                <a:solidFill>
                  <a:schemeClr val="tx1">
                    <a:lumMod val="95000"/>
                    <a:lumOff val="5000"/>
                  </a:schemeClr>
                </a:solidFill>
                <a:latin typeface="+mj-ea"/>
                <a:ea typeface="+mj-ea"/>
                <a:cs typeface="+mn-cs"/>
              </a:defRPr>
            </a:lvl1pPr>
            <a:lvl2pPr marL="457200" indent="0">
              <a:buNone/>
              <a:defRPr/>
            </a:lvl2pPr>
          </a:lstStyle>
          <a:p>
            <a:pPr lvl="0"/>
            <a:r>
              <a:rPr lang="zh-CN" dirty="0"/>
              <a:t>编辑文本</a:t>
            </a:r>
            <a:endParaRPr lang="zh-CN" dirty="0"/>
          </a:p>
        </p:txBody>
      </p:sp>
      <p:sp>
        <p:nvSpPr>
          <p:cNvPr id="63" name="文本占位符 21"/>
          <p:cNvSpPr>
            <a:spLocks noGrp="1"/>
          </p:cNvSpPr>
          <p:nvPr>
            <p:ph type="body" sz="quarter" idx="21" hasCustomPrompt="1"/>
          </p:nvPr>
        </p:nvSpPr>
        <p:spPr>
          <a:xfrm>
            <a:off x="1320160" y="4999122"/>
            <a:ext cx="2376000" cy="269018"/>
          </a:xfrm>
        </p:spPr>
        <p:txBody>
          <a:bodyPr lIns="0" bIns="0" numCol="1" anchor="b" anchorCtr="0">
            <a:noAutofit/>
          </a:bodyPr>
          <a:lstStyle>
            <a:lvl1pPr marL="0" indent="0" algn="l">
              <a:buNone/>
              <a:defRPr sz="1800" baseline="0">
                <a:solidFill>
                  <a:schemeClr val="bg1">
                    <a:lumMod val="50000"/>
                  </a:schemeClr>
                </a:solidFill>
                <a:latin typeface="+mn-lt"/>
                <a:ea typeface="+mn-ea"/>
              </a:defRPr>
            </a:lvl1pPr>
            <a:lvl2pPr marL="457200" indent="0">
              <a:buNone/>
              <a:defRPr/>
            </a:lvl2pPr>
          </a:lstStyle>
          <a:p>
            <a:pPr lvl="0"/>
            <a:r>
              <a:rPr lang="zh-CN" dirty="0"/>
              <a:t>编辑文本样式</a:t>
            </a:r>
            <a:endParaRPr lang="zh-CN" dirty="0"/>
          </a:p>
        </p:txBody>
      </p:sp>
      <p:sp>
        <p:nvSpPr>
          <p:cNvPr id="64" name="文本占位符 2"/>
          <p:cNvSpPr>
            <a:spLocks noGrp="1"/>
          </p:cNvSpPr>
          <p:nvPr>
            <p:ph type="body" sz="quarter" idx="22" hasCustomPrompt="1"/>
          </p:nvPr>
        </p:nvSpPr>
        <p:spPr>
          <a:xfrm>
            <a:off x="4171321" y="3914761"/>
            <a:ext cx="1107757" cy="909893"/>
          </a:xfrm>
        </p:spPr>
        <p:txBody>
          <a:bodyPr lIns="0" numCol="1">
            <a:noAutofit/>
          </a:bodyPr>
          <a:lstStyle>
            <a:lvl1pPr marL="0" indent="0" algn="l">
              <a:buNone/>
              <a:defRPr lang="zh-CN" sz="6000" kern="1200" dirty="0" smtClean="0">
                <a:gradFill>
                  <a:gsLst>
                    <a:gs pos="0">
                      <a:schemeClr val="accent1"/>
                    </a:gs>
                    <a:gs pos="100000">
                      <a:schemeClr val="accent1">
                        <a:lumMod val="20000"/>
                        <a:lumOff val="80000"/>
                        <a:alpha val="0"/>
                      </a:schemeClr>
                    </a:gs>
                  </a:gsLst>
                  <a:lin ang="5400000" scaled="1"/>
                </a:gradFill>
                <a:latin typeface="Impact" panose="020B0806030902050204" pitchFamily="34" charset="0"/>
                <a:ea typeface="+mn-ea"/>
                <a:cs typeface="+mn-cs"/>
              </a:defRPr>
            </a:lvl1pPr>
            <a:lvl2pPr marL="457200" indent="0">
              <a:buNone/>
              <a:defRPr/>
            </a:lvl2pPr>
          </a:lstStyle>
          <a:p>
            <a:pPr lvl="0"/>
            <a:r>
              <a:rPr lang="en-US" altLang="zh-CN" dirty="0"/>
              <a:t>00</a:t>
            </a:r>
            <a:endParaRPr lang="zh-CN" dirty="0"/>
          </a:p>
        </p:txBody>
      </p:sp>
      <p:sp>
        <p:nvSpPr>
          <p:cNvPr id="65" name="文本占位符 17"/>
          <p:cNvSpPr>
            <a:spLocks noGrp="1"/>
          </p:cNvSpPr>
          <p:nvPr>
            <p:ph type="body" sz="quarter" idx="23" hasCustomPrompt="1"/>
          </p:nvPr>
        </p:nvSpPr>
        <p:spPr>
          <a:xfrm>
            <a:off x="4171321" y="4507446"/>
            <a:ext cx="2376000" cy="361081"/>
          </a:xfrm>
        </p:spPr>
        <p:txBody>
          <a:bodyPr lIns="0" tIns="0" numCol="1" anchor="t" anchorCtr="0">
            <a:noAutofit/>
          </a:bodyPr>
          <a:lstStyle>
            <a:lvl1pPr marL="0" indent="0" algn="l">
              <a:buNone/>
              <a:defRPr lang="zh-CN" sz="3000" b="1" kern="1200" dirty="0">
                <a:solidFill>
                  <a:schemeClr val="tx1">
                    <a:lumMod val="95000"/>
                    <a:lumOff val="5000"/>
                  </a:schemeClr>
                </a:solidFill>
                <a:latin typeface="+mj-ea"/>
                <a:ea typeface="+mj-ea"/>
                <a:cs typeface="+mn-cs"/>
              </a:defRPr>
            </a:lvl1pPr>
            <a:lvl2pPr marL="457200" indent="0">
              <a:buNone/>
              <a:defRPr/>
            </a:lvl2pPr>
          </a:lstStyle>
          <a:p>
            <a:pPr marL="0" lvl="0" indent="0" algn="l" defTabSz="914400" rtl="0" eaLnBrk="1" latinLnBrk="0" hangingPunct="1">
              <a:lnSpc>
                <a:spcPct val="90000"/>
              </a:lnSpc>
              <a:spcBef>
                <a:spcPts val="1000"/>
              </a:spcBef>
              <a:buFont typeface="Arial" panose="020B0604020202020204" pitchFamily="34" charset="0"/>
              <a:buNone/>
            </a:pPr>
            <a:r>
              <a:rPr lang="zh-CN" dirty="0"/>
              <a:t>编辑文本</a:t>
            </a:r>
            <a:endParaRPr lang="zh-CN" dirty="0"/>
          </a:p>
        </p:txBody>
      </p:sp>
      <p:sp>
        <p:nvSpPr>
          <p:cNvPr id="66" name="文本占位符 21"/>
          <p:cNvSpPr>
            <a:spLocks noGrp="1"/>
          </p:cNvSpPr>
          <p:nvPr>
            <p:ph type="body" sz="quarter" idx="24" hasCustomPrompt="1"/>
          </p:nvPr>
        </p:nvSpPr>
        <p:spPr>
          <a:xfrm>
            <a:off x="4171321" y="4999122"/>
            <a:ext cx="2376000" cy="269018"/>
          </a:xfrm>
        </p:spPr>
        <p:txBody>
          <a:bodyPr lIns="0" bIns="0" numCol="1" anchor="b" anchorCtr="0">
            <a:noAutofit/>
          </a:bodyPr>
          <a:lstStyle>
            <a:lvl1pPr marL="0" indent="0" algn="l">
              <a:buNone/>
              <a:defRPr sz="1800" baseline="0">
                <a:solidFill>
                  <a:schemeClr val="bg1">
                    <a:lumMod val="50000"/>
                  </a:schemeClr>
                </a:solidFill>
                <a:latin typeface="+mn-lt"/>
                <a:ea typeface="+mn-ea"/>
              </a:defRPr>
            </a:lvl1pPr>
            <a:lvl2pPr marL="457200" indent="0">
              <a:buNone/>
              <a:defRPr/>
            </a:lvl2pPr>
          </a:lstStyle>
          <a:p>
            <a:pPr lvl="0"/>
            <a:r>
              <a:rPr lang="zh-CN" dirty="0"/>
              <a:t>编辑文本样式</a:t>
            </a:r>
            <a:endParaRPr 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18" name="矩形 17"/>
          <p:cNvSpPr/>
          <p:nvPr userDrawn="1"/>
        </p:nvSpPr>
        <p:spPr>
          <a:xfrm>
            <a:off x="0" y="1130300"/>
            <a:ext cx="12192000" cy="5357038"/>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b="1" dirty="0">
              <a:latin typeface="Microsoft YaHei UI" panose="020B0503020204020204" pitchFamily="34" charset="-122"/>
              <a:ea typeface="Microsoft YaHei UI" panose="020B0503020204020204" pitchFamily="34" charset="-122"/>
            </a:endParaRPr>
          </a:p>
        </p:txBody>
      </p:sp>
      <p:grpSp>
        <p:nvGrpSpPr>
          <p:cNvPr id="29" name="组合 28"/>
          <p:cNvGrpSpPr/>
          <p:nvPr userDrawn="1"/>
        </p:nvGrpSpPr>
        <p:grpSpPr>
          <a:xfrm>
            <a:off x="6190092" y="0"/>
            <a:ext cx="6882359" cy="6858000"/>
            <a:chOff x="4804858" y="3977648"/>
            <a:chExt cx="1793875" cy="1787526"/>
          </a:xfrm>
          <a:solidFill>
            <a:schemeClr val="bg1">
              <a:lumMod val="85000"/>
              <a:alpha val="70000"/>
            </a:schemeClr>
          </a:solidFill>
        </p:grpSpPr>
        <p:sp>
          <p:nvSpPr>
            <p:cNvPr id="30" name="Rectangle 51"/>
            <p:cNvSpPr>
              <a:spLocks noChangeArrowheads="1"/>
            </p:cNvSpPr>
            <p:nvPr/>
          </p:nvSpPr>
          <p:spPr>
            <a:xfrm>
              <a:off x="5957383" y="4693611"/>
              <a:ext cx="793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p>
          </p:txBody>
        </p:sp>
        <p:sp>
          <p:nvSpPr>
            <p:cNvPr id="31" name="Freeform 52"/>
            <p:cNvSpPr>
              <a:spLocks noEditPoints="1"/>
            </p:cNvSpPr>
            <p:nvPr/>
          </p:nvSpPr>
          <p:spPr>
            <a:xfrm>
              <a:off x="5217608" y="4339598"/>
              <a:ext cx="917575" cy="107473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p>
          </p:txBody>
        </p:sp>
        <p:sp>
          <p:nvSpPr>
            <p:cNvPr id="32" name="Freeform 53"/>
            <p:cNvSpPr>
              <a:spLocks noEditPoints="1"/>
            </p:cNvSpPr>
            <p:nvPr/>
          </p:nvSpPr>
          <p:spPr>
            <a:xfrm>
              <a:off x="4804858" y="3977648"/>
              <a:ext cx="1793875" cy="1787526"/>
            </a:xfrm>
            <a:custGeom>
              <a:avLst/>
              <a:gdLst>
                <a:gd name="T0" fmla="*/ 484 w 968"/>
                <a:gd name="T1" fmla="*/ 953 h 967"/>
                <a:gd name="T2" fmla="*/ 14 w 968"/>
                <a:gd name="T3" fmla="*/ 482 h 967"/>
                <a:gd name="T4" fmla="*/ 484 w 968"/>
                <a:gd name="T5" fmla="*/ 12 h 967"/>
                <a:gd name="T6" fmla="*/ 954 w 968"/>
                <a:gd name="T7" fmla="*/ 482 h 967"/>
                <a:gd name="T8" fmla="*/ 484 w 968"/>
                <a:gd name="T9" fmla="*/ 953 h 967"/>
                <a:gd name="T10" fmla="*/ 484 w 968"/>
                <a:gd name="T11" fmla="*/ 0 h 967"/>
                <a:gd name="T12" fmla="*/ 0 w 968"/>
                <a:gd name="T13" fmla="*/ 483 h 967"/>
                <a:gd name="T14" fmla="*/ 484 w 968"/>
                <a:gd name="T15" fmla="*/ 967 h 967"/>
                <a:gd name="T16" fmla="*/ 968 w 968"/>
                <a:gd name="T17" fmla="*/ 483 h 967"/>
                <a:gd name="T18" fmla="*/ 484 w 968"/>
                <a:gd name="T19" fmla="*/ 0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8" h="967">
                  <a:moveTo>
                    <a:pt x="484" y="953"/>
                  </a:moveTo>
                  <a:cubicBezTo>
                    <a:pt x="224" y="953"/>
                    <a:pt x="14" y="742"/>
                    <a:pt x="14" y="482"/>
                  </a:cubicBezTo>
                  <a:cubicBezTo>
                    <a:pt x="14" y="223"/>
                    <a:pt x="224" y="12"/>
                    <a:pt x="484" y="12"/>
                  </a:cubicBezTo>
                  <a:cubicBezTo>
                    <a:pt x="744" y="12"/>
                    <a:pt x="954" y="223"/>
                    <a:pt x="954" y="482"/>
                  </a:cubicBezTo>
                  <a:cubicBezTo>
                    <a:pt x="954" y="742"/>
                    <a:pt x="744" y="953"/>
                    <a:pt x="484" y="953"/>
                  </a:cubicBezTo>
                  <a:close/>
                  <a:moveTo>
                    <a:pt x="484" y="0"/>
                  </a:moveTo>
                  <a:cubicBezTo>
                    <a:pt x="217" y="0"/>
                    <a:pt x="0" y="216"/>
                    <a:pt x="0" y="483"/>
                  </a:cubicBezTo>
                  <a:cubicBezTo>
                    <a:pt x="0" y="750"/>
                    <a:pt x="217" y="967"/>
                    <a:pt x="484" y="967"/>
                  </a:cubicBezTo>
                  <a:cubicBezTo>
                    <a:pt x="751" y="967"/>
                    <a:pt x="968" y="750"/>
                    <a:pt x="968" y="483"/>
                  </a:cubicBezTo>
                  <a:cubicBezTo>
                    <a:pt x="968" y="216"/>
                    <a:pt x="751" y="0"/>
                    <a:pt x="4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p>
          </p:txBody>
        </p:sp>
        <p:sp>
          <p:nvSpPr>
            <p:cNvPr id="33" name="Freeform 54"/>
            <p:cNvSpPr/>
            <p:nvPr/>
          </p:nvSpPr>
          <p:spPr>
            <a:xfrm>
              <a:off x="5008058" y="4552323"/>
              <a:ext cx="65088" cy="60325"/>
            </a:xfrm>
            <a:custGeom>
              <a:avLst/>
              <a:gdLst>
                <a:gd name="T0" fmla="*/ 23 w 35"/>
                <a:gd name="T1" fmla="*/ 3 h 32"/>
                <a:gd name="T2" fmla="*/ 10 w 35"/>
                <a:gd name="T3" fmla="*/ 1 h 32"/>
                <a:gd name="T4" fmla="*/ 2 w 35"/>
                <a:gd name="T5" fmla="*/ 9 h 32"/>
                <a:gd name="T6" fmla="*/ 1 w 35"/>
                <a:gd name="T7" fmla="*/ 20 h 32"/>
                <a:gd name="T8" fmla="*/ 11 w 35"/>
                <a:gd name="T9" fmla="*/ 29 h 32"/>
                <a:gd name="T10" fmla="*/ 25 w 35"/>
                <a:gd name="T11" fmla="*/ 31 h 32"/>
                <a:gd name="T12" fmla="*/ 33 w 35"/>
                <a:gd name="T13" fmla="*/ 23 h 32"/>
                <a:gd name="T14" fmla="*/ 33 w 35"/>
                <a:gd name="T15" fmla="*/ 12 h 32"/>
                <a:gd name="T16" fmla="*/ 23 w 35"/>
                <a:gd name="T17"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23" y="3"/>
                  </a:moveTo>
                  <a:cubicBezTo>
                    <a:pt x="18" y="0"/>
                    <a:pt x="13" y="0"/>
                    <a:pt x="10" y="1"/>
                  </a:cubicBezTo>
                  <a:cubicBezTo>
                    <a:pt x="6" y="2"/>
                    <a:pt x="3" y="5"/>
                    <a:pt x="2" y="9"/>
                  </a:cubicBezTo>
                  <a:cubicBezTo>
                    <a:pt x="0" y="13"/>
                    <a:pt x="0" y="17"/>
                    <a:pt x="1" y="20"/>
                  </a:cubicBezTo>
                  <a:cubicBezTo>
                    <a:pt x="3" y="24"/>
                    <a:pt x="6" y="27"/>
                    <a:pt x="11" y="29"/>
                  </a:cubicBezTo>
                  <a:cubicBezTo>
                    <a:pt x="16" y="31"/>
                    <a:pt x="21" y="32"/>
                    <a:pt x="25" y="31"/>
                  </a:cubicBezTo>
                  <a:cubicBezTo>
                    <a:pt x="28" y="29"/>
                    <a:pt x="31" y="27"/>
                    <a:pt x="33" y="23"/>
                  </a:cubicBezTo>
                  <a:cubicBezTo>
                    <a:pt x="35" y="19"/>
                    <a:pt x="35" y="15"/>
                    <a:pt x="33" y="12"/>
                  </a:cubicBezTo>
                  <a:cubicBezTo>
                    <a:pt x="32" y="8"/>
                    <a:pt x="28" y="5"/>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p>
          </p:txBody>
        </p:sp>
        <p:sp>
          <p:nvSpPr>
            <p:cNvPr id="34" name="Freeform 55"/>
            <p:cNvSpPr/>
            <p:nvPr/>
          </p:nvSpPr>
          <p:spPr>
            <a:xfrm>
              <a:off x="5581145" y="5347661"/>
              <a:ext cx="41275" cy="74613"/>
            </a:xfrm>
            <a:custGeom>
              <a:avLst/>
              <a:gdLst>
                <a:gd name="T0" fmla="*/ 22 w 22"/>
                <a:gd name="T1" fmla="*/ 0 h 40"/>
                <a:gd name="T2" fmla="*/ 22 w 22"/>
                <a:gd name="T3" fmla="*/ 40 h 40"/>
                <a:gd name="T4" fmla="*/ 11 w 22"/>
                <a:gd name="T5" fmla="*/ 40 h 40"/>
                <a:gd name="T6" fmla="*/ 11 w 22"/>
                <a:gd name="T7" fmla="*/ 14 h 40"/>
                <a:gd name="T8" fmla="*/ 6 w 22"/>
                <a:gd name="T9" fmla="*/ 17 h 40"/>
                <a:gd name="T10" fmla="*/ 0 w 22"/>
                <a:gd name="T11" fmla="*/ 19 h 40"/>
                <a:gd name="T12" fmla="*/ 0 w 22"/>
                <a:gd name="T13" fmla="*/ 11 h 40"/>
                <a:gd name="T14" fmla="*/ 8 w 22"/>
                <a:gd name="T15" fmla="*/ 6 h 40"/>
                <a:gd name="T16" fmla="*/ 13 w 22"/>
                <a:gd name="T17" fmla="*/ 0 h 40"/>
                <a:gd name="T18" fmla="*/ 22 w 22"/>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40">
                  <a:moveTo>
                    <a:pt x="22" y="0"/>
                  </a:moveTo>
                  <a:cubicBezTo>
                    <a:pt x="22" y="40"/>
                    <a:pt x="22" y="40"/>
                    <a:pt x="22" y="40"/>
                  </a:cubicBezTo>
                  <a:cubicBezTo>
                    <a:pt x="11" y="40"/>
                    <a:pt x="11" y="40"/>
                    <a:pt x="11" y="40"/>
                  </a:cubicBezTo>
                  <a:cubicBezTo>
                    <a:pt x="11" y="14"/>
                    <a:pt x="11" y="14"/>
                    <a:pt x="11" y="14"/>
                  </a:cubicBezTo>
                  <a:cubicBezTo>
                    <a:pt x="9" y="15"/>
                    <a:pt x="8" y="16"/>
                    <a:pt x="6" y="17"/>
                  </a:cubicBezTo>
                  <a:cubicBezTo>
                    <a:pt x="4" y="18"/>
                    <a:pt x="2" y="19"/>
                    <a:pt x="0" y="19"/>
                  </a:cubicBezTo>
                  <a:cubicBezTo>
                    <a:pt x="0" y="11"/>
                    <a:pt x="0" y="11"/>
                    <a:pt x="0" y="11"/>
                  </a:cubicBezTo>
                  <a:cubicBezTo>
                    <a:pt x="4" y="10"/>
                    <a:pt x="6" y="8"/>
                    <a:pt x="8" y="6"/>
                  </a:cubicBezTo>
                  <a:cubicBezTo>
                    <a:pt x="10" y="5"/>
                    <a:pt x="12" y="3"/>
                    <a:pt x="13" y="0"/>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p>
          </p:txBody>
        </p:sp>
        <p:sp>
          <p:nvSpPr>
            <p:cNvPr id="35" name="Freeform 56"/>
            <p:cNvSpPr>
              <a:spLocks noEditPoints="1"/>
            </p:cNvSpPr>
            <p:nvPr/>
          </p:nvSpPr>
          <p:spPr>
            <a:xfrm>
              <a:off x="5639883" y="5347661"/>
              <a:ext cx="60325" cy="74613"/>
            </a:xfrm>
            <a:custGeom>
              <a:avLst/>
              <a:gdLst>
                <a:gd name="T0" fmla="*/ 21 w 32"/>
                <a:gd name="T1" fmla="*/ 14 h 40"/>
                <a:gd name="T2" fmla="*/ 19 w 32"/>
                <a:gd name="T3" fmla="*/ 9 h 40"/>
                <a:gd name="T4" fmla="*/ 15 w 32"/>
                <a:gd name="T5" fmla="*/ 7 h 40"/>
                <a:gd name="T6" fmla="*/ 12 w 32"/>
                <a:gd name="T7" fmla="*/ 9 h 40"/>
                <a:gd name="T8" fmla="*/ 10 w 32"/>
                <a:gd name="T9" fmla="*/ 13 h 40"/>
                <a:gd name="T10" fmla="*/ 12 w 32"/>
                <a:gd name="T11" fmla="*/ 18 h 40"/>
                <a:gd name="T12" fmla="*/ 15 w 32"/>
                <a:gd name="T13" fmla="*/ 20 h 40"/>
                <a:gd name="T14" fmla="*/ 19 w 32"/>
                <a:gd name="T15" fmla="*/ 18 h 40"/>
                <a:gd name="T16" fmla="*/ 21 w 32"/>
                <a:gd name="T17" fmla="*/ 14 h 40"/>
                <a:gd name="T18" fmla="*/ 1 w 32"/>
                <a:gd name="T19" fmla="*/ 31 h 40"/>
                <a:gd name="T20" fmla="*/ 12 w 32"/>
                <a:gd name="T21" fmla="*/ 30 h 40"/>
                <a:gd name="T22" fmla="*/ 13 w 32"/>
                <a:gd name="T23" fmla="*/ 33 h 40"/>
                <a:gd name="T24" fmla="*/ 15 w 32"/>
                <a:gd name="T25" fmla="*/ 34 h 40"/>
                <a:gd name="T26" fmla="*/ 20 w 32"/>
                <a:gd name="T27" fmla="*/ 31 h 40"/>
                <a:gd name="T28" fmla="*/ 21 w 32"/>
                <a:gd name="T29" fmla="*/ 23 h 40"/>
                <a:gd name="T30" fmla="*/ 17 w 32"/>
                <a:gd name="T31" fmla="*/ 26 h 40"/>
                <a:gd name="T32" fmla="*/ 13 w 32"/>
                <a:gd name="T33" fmla="*/ 27 h 40"/>
                <a:gd name="T34" fmla="*/ 4 w 32"/>
                <a:gd name="T35" fmla="*/ 23 h 40"/>
                <a:gd name="T36" fmla="*/ 0 w 32"/>
                <a:gd name="T37" fmla="*/ 14 h 40"/>
                <a:gd name="T38" fmla="*/ 2 w 32"/>
                <a:gd name="T39" fmla="*/ 7 h 40"/>
                <a:gd name="T40" fmla="*/ 7 w 32"/>
                <a:gd name="T41" fmla="*/ 2 h 40"/>
                <a:gd name="T42" fmla="*/ 15 w 32"/>
                <a:gd name="T43" fmla="*/ 0 h 40"/>
                <a:gd name="T44" fmla="*/ 24 w 32"/>
                <a:gd name="T45" fmla="*/ 2 h 40"/>
                <a:gd name="T46" fmla="*/ 30 w 32"/>
                <a:gd name="T47" fmla="*/ 9 h 40"/>
                <a:gd name="T48" fmla="*/ 32 w 32"/>
                <a:gd name="T49" fmla="*/ 20 h 40"/>
                <a:gd name="T50" fmla="*/ 28 w 32"/>
                <a:gd name="T51" fmla="*/ 35 h 40"/>
                <a:gd name="T52" fmla="*/ 15 w 32"/>
                <a:gd name="T53" fmla="*/ 40 h 40"/>
                <a:gd name="T54" fmla="*/ 8 w 32"/>
                <a:gd name="T55" fmla="*/ 39 h 40"/>
                <a:gd name="T56" fmla="*/ 4 w 32"/>
                <a:gd name="T57" fmla="*/ 36 h 40"/>
                <a:gd name="T58" fmla="*/ 1 w 32"/>
                <a:gd name="T59"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 h="40">
                  <a:moveTo>
                    <a:pt x="21" y="14"/>
                  </a:moveTo>
                  <a:cubicBezTo>
                    <a:pt x="21" y="12"/>
                    <a:pt x="20" y="10"/>
                    <a:pt x="19" y="9"/>
                  </a:cubicBezTo>
                  <a:cubicBezTo>
                    <a:pt x="18" y="8"/>
                    <a:pt x="17" y="7"/>
                    <a:pt x="15" y="7"/>
                  </a:cubicBezTo>
                  <a:cubicBezTo>
                    <a:pt x="14" y="7"/>
                    <a:pt x="13" y="8"/>
                    <a:pt x="12" y="9"/>
                  </a:cubicBezTo>
                  <a:cubicBezTo>
                    <a:pt x="11" y="10"/>
                    <a:pt x="10" y="11"/>
                    <a:pt x="10" y="13"/>
                  </a:cubicBezTo>
                  <a:cubicBezTo>
                    <a:pt x="10" y="16"/>
                    <a:pt x="11" y="17"/>
                    <a:pt x="12" y="18"/>
                  </a:cubicBezTo>
                  <a:cubicBezTo>
                    <a:pt x="13" y="20"/>
                    <a:pt x="14" y="20"/>
                    <a:pt x="15" y="20"/>
                  </a:cubicBezTo>
                  <a:cubicBezTo>
                    <a:pt x="17" y="20"/>
                    <a:pt x="18" y="20"/>
                    <a:pt x="19" y="18"/>
                  </a:cubicBezTo>
                  <a:cubicBezTo>
                    <a:pt x="20" y="17"/>
                    <a:pt x="21" y="16"/>
                    <a:pt x="21" y="14"/>
                  </a:cubicBezTo>
                  <a:close/>
                  <a:moveTo>
                    <a:pt x="1" y="31"/>
                  </a:moveTo>
                  <a:cubicBezTo>
                    <a:pt x="12" y="30"/>
                    <a:pt x="12" y="30"/>
                    <a:pt x="12" y="30"/>
                  </a:cubicBezTo>
                  <a:cubicBezTo>
                    <a:pt x="12" y="31"/>
                    <a:pt x="12" y="32"/>
                    <a:pt x="13" y="33"/>
                  </a:cubicBezTo>
                  <a:cubicBezTo>
                    <a:pt x="14" y="33"/>
                    <a:pt x="15" y="34"/>
                    <a:pt x="15" y="34"/>
                  </a:cubicBezTo>
                  <a:cubicBezTo>
                    <a:pt x="17" y="34"/>
                    <a:pt x="19" y="33"/>
                    <a:pt x="20" y="31"/>
                  </a:cubicBezTo>
                  <a:cubicBezTo>
                    <a:pt x="20" y="30"/>
                    <a:pt x="21" y="27"/>
                    <a:pt x="21" y="23"/>
                  </a:cubicBezTo>
                  <a:cubicBezTo>
                    <a:pt x="20" y="24"/>
                    <a:pt x="19" y="25"/>
                    <a:pt x="17" y="26"/>
                  </a:cubicBezTo>
                  <a:cubicBezTo>
                    <a:pt x="16" y="26"/>
                    <a:pt x="14" y="27"/>
                    <a:pt x="13" y="27"/>
                  </a:cubicBezTo>
                  <a:cubicBezTo>
                    <a:pt x="9" y="27"/>
                    <a:pt x="6" y="26"/>
                    <a:pt x="4" y="23"/>
                  </a:cubicBezTo>
                  <a:cubicBezTo>
                    <a:pt x="1" y="21"/>
                    <a:pt x="0" y="17"/>
                    <a:pt x="0" y="14"/>
                  </a:cubicBezTo>
                  <a:cubicBezTo>
                    <a:pt x="0" y="11"/>
                    <a:pt x="1" y="9"/>
                    <a:pt x="2" y="7"/>
                  </a:cubicBezTo>
                  <a:cubicBezTo>
                    <a:pt x="3" y="5"/>
                    <a:pt x="5" y="3"/>
                    <a:pt x="7" y="2"/>
                  </a:cubicBezTo>
                  <a:cubicBezTo>
                    <a:pt x="9" y="1"/>
                    <a:pt x="12" y="0"/>
                    <a:pt x="15" y="0"/>
                  </a:cubicBezTo>
                  <a:cubicBezTo>
                    <a:pt x="19" y="0"/>
                    <a:pt x="22" y="1"/>
                    <a:pt x="24" y="2"/>
                  </a:cubicBezTo>
                  <a:cubicBezTo>
                    <a:pt x="27" y="4"/>
                    <a:pt x="29" y="6"/>
                    <a:pt x="30" y="9"/>
                  </a:cubicBezTo>
                  <a:cubicBezTo>
                    <a:pt x="31" y="11"/>
                    <a:pt x="32" y="15"/>
                    <a:pt x="32" y="20"/>
                  </a:cubicBezTo>
                  <a:cubicBezTo>
                    <a:pt x="32" y="27"/>
                    <a:pt x="31" y="32"/>
                    <a:pt x="28" y="35"/>
                  </a:cubicBezTo>
                  <a:cubicBezTo>
                    <a:pt x="25" y="39"/>
                    <a:pt x="21" y="40"/>
                    <a:pt x="15" y="40"/>
                  </a:cubicBezTo>
                  <a:cubicBezTo>
                    <a:pt x="12" y="40"/>
                    <a:pt x="10" y="40"/>
                    <a:pt x="8" y="39"/>
                  </a:cubicBezTo>
                  <a:cubicBezTo>
                    <a:pt x="6" y="38"/>
                    <a:pt x="5" y="37"/>
                    <a:pt x="4" y="36"/>
                  </a:cubicBezTo>
                  <a:cubicBezTo>
                    <a:pt x="2" y="35"/>
                    <a:pt x="2" y="33"/>
                    <a:pt x="1"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p>
          </p:txBody>
        </p:sp>
        <p:sp>
          <p:nvSpPr>
            <p:cNvPr id="36" name="Freeform 57"/>
            <p:cNvSpPr/>
            <p:nvPr/>
          </p:nvSpPr>
          <p:spPr>
            <a:xfrm>
              <a:off x="5704970" y="5349248"/>
              <a:ext cx="60325" cy="73025"/>
            </a:xfrm>
            <a:custGeom>
              <a:avLst/>
              <a:gdLst>
                <a:gd name="T0" fmla="*/ 4 w 32"/>
                <a:gd name="T1" fmla="*/ 0 h 39"/>
                <a:gd name="T2" fmla="*/ 30 w 32"/>
                <a:gd name="T3" fmla="*/ 0 h 39"/>
                <a:gd name="T4" fmla="*/ 30 w 32"/>
                <a:gd name="T5" fmla="*/ 8 h 39"/>
                <a:gd name="T6" fmla="*/ 13 w 32"/>
                <a:gd name="T7" fmla="*/ 8 h 39"/>
                <a:gd name="T8" fmla="*/ 12 w 32"/>
                <a:gd name="T9" fmla="*/ 14 h 39"/>
                <a:gd name="T10" fmla="*/ 15 w 32"/>
                <a:gd name="T11" fmla="*/ 13 h 39"/>
                <a:gd name="T12" fmla="*/ 19 w 32"/>
                <a:gd name="T13" fmla="*/ 13 h 39"/>
                <a:gd name="T14" fmla="*/ 28 w 32"/>
                <a:gd name="T15" fmla="*/ 16 h 39"/>
                <a:gd name="T16" fmla="*/ 32 w 32"/>
                <a:gd name="T17" fmla="*/ 25 h 39"/>
                <a:gd name="T18" fmla="*/ 30 w 32"/>
                <a:gd name="T19" fmla="*/ 32 h 39"/>
                <a:gd name="T20" fmla="*/ 25 w 32"/>
                <a:gd name="T21" fmla="*/ 37 h 39"/>
                <a:gd name="T22" fmla="*/ 16 w 32"/>
                <a:gd name="T23" fmla="*/ 39 h 39"/>
                <a:gd name="T24" fmla="*/ 9 w 32"/>
                <a:gd name="T25" fmla="*/ 39 h 39"/>
                <a:gd name="T26" fmla="*/ 5 w 32"/>
                <a:gd name="T27" fmla="*/ 36 h 39"/>
                <a:gd name="T28" fmla="*/ 2 w 32"/>
                <a:gd name="T29" fmla="*/ 33 h 39"/>
                <a:gd name="T30" fmla="*/ 0 w 32"/>
                <a:gd name="T31" fmla="*/ 29 h 39"/>
                <a:gd name="T32" fmla="*/ 11 w 32"/>
                <a:gd name="T33" fmla="*/ 27 h 39"/>
                <a:gd name="T34" fmla="*/ 12 w 32"/>
                <a:gd name="T35" fmla="*/ 31 h 39"/>
                <a:gd name="T36" fmla="*/ 16 w 32"/>
                <a:gd name="T37" fmla="*/ 33 h 39"/>
                <a:gd name="T38" fmla="*/ 20 w 32"/>
                <a:gd name="T39" fmla="*/ 31 h 39"/>
                <a:gd name="T40" fmla="*/ 21 w 32"/>
                <a:gd name="T41" fmla="*/ 26 h 39"/>
                <a:gd name="T42" fmla="*/ 20 w 32"/>
                <a:gd name="T43" fmla="*/ 21 h 39"/>
                <a:gd name="T44" fmla="*/ 16 w 32"/>
                <a:gd name="T45" fmla="*/ 19 h 39"/>
                <a:gd name="T46" fmla="*/ 13 w 32"/>
                <a:gd name="T47" fmla="*/ 20 h 39"/>
                <a:gd name="T48" fmla="*/ 10 w 32"/>
                <a:gd name="T49" fmla="*/ 22 h 39"/>
                <a:gd name="T50" fmla="*/ 1 w 32"/>
                <a:gd name="T51" fmla="*/ 21 h 39"/>
                <a:gd name="T52" fmla="*/ 4 w 32"/>
                <a:gd name="T5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9">
                  <a:moveTo>
                    <a:pt x="4" y="0"/>
                  </a:moveTo>
                  <a:cubicBezTo>
                    <a:pt x="30" y="0"/>
                    <a:pt x="30" y="0"/>
                    <a:pt x="30" y="0"/>
                  </a:cubicBezTo>
                  <a:cubicBezTo>
                    <a:pt x="30" y="8"/>
                    <a:pt x="30" y="8"/>
                    <a:pt x="30" y="8"/>
                  </a:cubicBezTo>
                  <a:cubicBezTo>
                    <a:pt x="13" y="8"/>
                    <a:pt x="13" y="8"/>
                    <a:pt x="13" y="8"/>
                  </a:cubicBezTo>
                  <a:cubicBezTo>
                    <a:pt x="12" y="14"/>
                    <a:pt x="12" y="14"/>
                    <a:pt x="12" y="14"/>
                  </a:cubicBezTo>
                  <a:cubicBezTo>
                    <a:pt x="13" y="14"/>
                    <a:pt x="14" y="13"/>
                    <a:pt x="15" y="13"/>
                  </a:cubicBezTo>
                  <a:cubicBezTo>
                    <a:pt x="17" y="13"/>
                    <a:pt x="18" y="13"/>
                    <a:pt x="19" y="13"/>
                  </a:cubicBezTo>
                  <a:cubicBezTo>
                    <a:pt x="23" y="13"/>
                    <a:pt x="26" y="14"/>
                    <a:pt x="28" y="16"/>
                  </a:cubicBezTo>
                  <a:cubicBezTo>
                    <a:pt x="31" y="18"/>
                    <a:pt x="32" y="21"/>
                    <a:pt x="32" y="25"/>
                  </a:cubicBezTo>
                  <a:cubicBezTo>
                    <a:pt x="32" y="27"/>
                    <a:pt x="31" y="30"/>
                    <a:pt x="30" y="32"/>
                  </a:cubicBezTo>
                  <a:cubicBezTo>
                    <a:pt x="29" y="35"/>
                    <a:pt x="27" y="36"/>
                    <a:pt x="25" y="37"/>
                  </a:cubicBezTo>
                  <a:cubicBezTo>
                    <a:pt x="22" y="39"/>
                    <a:pt x="20" y="39"/>
                    <a:pt x="16" y="39"/>
                  </a:cubicBezTo>
                  <a:cubicBezTo>
                    <a:pt x="13" y="39"/>
                    <a:pt x="11" y="39"/>
                    <a:pt x="9" y="39"/>
                  </a:cubicBezTo>
                  <a:cubicBezTo>
                    <a:pt x="8" y="38"/>
                    <a:pt x="6" y="37"/>
                    <a:pt x="5" y="36"/>
                  </a:cubicBezTo>
                  <a:cubicBezTo>
                    <a:pt x="4" y="35"/>
                    <a:pt x="2" y="34"/>
                    <a:pt x="2" y="33"/>
                  </a:cubicBezTo>
                  <a:cubicBezTo>
                    <a:pt x="1" y="32"/>
                    <a:pt x="0" y="30"/>
                    <a:pt x="0" y="29"/>
                  </a:cubicBezTo>
                  <a:cubicBezTo>
                    <a:pt x="11" y="27"/>
                    <a:pt x="11" y="27"/>
                    <a:pt x="11" y="27"/>
                  </a:cubicBezTo>
                  <a:cubicBezTo>
                    <a:pt x="11" y="29"/>
                    <a:pt x="11" y="30"/>
                    <a:pt x="12" y="31"/>
                  </a:cubicBezTo>
                  <a:cubicBezTo>
                    <a:pt x="13" y="32"/>
                    <a:pt x="15" y="33"/>
                    <a:pt x="16" y="33"/>
                  </a:cubicBezTo>
                  <a:cubicBezTo>
                    <a:pt x="17" y="33"/>
                    <a:pt x="19" y="32"/>
                    <a:pt x="20" y="31"/>
                  </a:cubicBezTo>
                  <a:cubicBezTo>
                    <a:pt x="21" y="30"/>
                    <a:pt x="21" y="28"/>
                    <a:pt x="21" y="26"/>
                  </a:cubicBezTo>
                  <a:cubicBezTo>
                    <a:pt x="21" y="24"/>
                    <a:pt x="21" y="22"/>
                    <a:pt x="20" y="21"/>
                  </a:cubicBezTo>
                  <a:cubicBezTo>
                    <a:pt x="19" y="20"/>
                    <a:pt x="17" y="19"/>
                    <a:pt x="16" y="19"/>
                  </a:cubicBezTo>
                  <a:cubicBezTo>
                    <a:pt x="15" y="19"/>
                    <a:pt x="14" y="20"/>
                    <a:pt x="13" y="20"/>
                  </a:cubicBezTo>
                  <a:cubicBezTo>
                    <a:pt x="12" y="20"/>
                    <a:pt x="11" y="21"/>
                    <a:pt x="10" y="22"/>
                  </a:cubicBezTo>
                  <a:cubicBezTo>
                    <a:pt x="1" y="21"/>
                    <a:pt x="1" y="21"/>
                    <a:pt x="1" y="21"/>
                  </a:cubicBez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p>
          </p:txBody>
        </p:sp>
        <p:sp>
          <p:nvSpPr>
            <p:cNvPr id="37" name="Freeform 58"/>
            <p:cNvSpPr/>
            <p:nvPr/>
          </p:nvSpPr>
          <p:spPr>
            <a:xfrm>
              <a:off x="5770058" y="5347661"/>
              <a:ext cx="57150" cy="74613"/>
            </a:xfrm>
            <a:custGeom>
              <a:avLst/>
              <a:gdLst>
                <a:gd name="T0" fmla="*/ 10 w 31"/>
                <a:gd name="T1" fmla="*/ 12 h 40"/>
                <a:gd name="T2" fmla="*/ 0 w 31"/>
                <a:gd name="T3" fmla="*/ 10 h 40"/>
                <a:gd name="T4" fmla="*/ 5 w 31"/>
                <a:gd name="T5" fmla="*/ 3 h 40"/>
                <a:gd name="T6" fmla="*/ 15 w 31"/>
                <a:gd name="T7" fmla="*/ 0 h 40"/>
                <a:gd name="T8" fmla="*/ 26 w 31"/>
                <a:gd name="T9" fmla="*/ 3 h 40"/>
                <a:gd name="T10" fmla="*/ 30 w 31"/>
                <a:gd name="T11" fmla="*/ 10 h 40"/>
                <a:gd name="T12" fmla="*/ 28 w 31"/>
                <a:gd name="T13" fmla="*/ 15 h 40"/>
                <a:gd name="T14" fmla="*/ 24 w 31"/>
                <a:gd name="T15" fmla="*/ 18 h 40"/>
                <a:gd name="T16" fmla="*/ 27 w 31"/>
                <a:gd name="T17" fmla="*/ 20 h 40"/>
                <a:gd name="T18" fmla="*/ 30 w 31"/>
                <a:gd name="T19" fmla="*/ 23 h 40"/>
                <a:gd name="T20" fmla="*/ 31 w 31"/>
                <a:gd name="T21" fmla="*/ 27 h 40"/>
                <a:gd name="T22" fmla="*/ 30 w 31"/>
                <a:gd name="T23" fmla="*/ 34 h 40"/>
                <a:gd name="T24" fmla="*/ 25 w 31"/>
                <a:gd name="T25" fmla="*/ 39 h 40"/>
                <a:gd name="T26" fmla="*/ 16 w 31"/>
                <a:gd name="T27" fmla="*/ 40 h 40"/>
                <a:gd name="T28" fmla="*/ 8 w 31"/>
                <a:gd name="T29" fmla="*/ 39 h 40"/>
                <a:gd name="T30" fmla="*/ 3 w 31"/>
                <a:gd name="T31" fmla="*/ 35 h 40"/>
                <a:gd name="T32" fmla="*/ 0 w 31"/>
                <a:gd name="T33" fmla="*/ 29 h 40"/>
                <a:gd name="T34" fmla="*/ 10 w 31"/>
                <a:gd name="T35" fmla="*/ 28 h 40"/>
                <a:gd name="T36" fmla="*/ 12 w 31"/>
                <a:gd name="T37" fmla="*/ 32 h 40"/>
                <a:gd name="T38" fmla="*/ 16 w 31"/>
                <a:gd name="T39" fmla="*/ 34 h 40"/>
                <a:gd name="T40" fmla="*/ 19 w 31"/>
                <a:gd name="T41" fmla="*/ 32 h 40"/>
                <a:gd name="T42" fmla="*/ 21 w 31"/>
                <a:gd name="T43" fmla="*/ 28 h 40"/>
                <a:gd name="T44" fmla="*/ 19 w 31"/>
                <a:gd name="T45" fmla="*/ 24 h 40"/>
                <a:gd name="T46" fmla="*/ 15 w 31"/>
                <a:gd name="T47" fmla="*/ 22 h 40"/>
                <a:gd name="T48" fmla="*/ 12 w 31"/>
                <a:gd name="T49" fmla="*/ 23 h 40"/>
                <a:gd name="T50" fmla="*/ 13 w 31"/>
                <a:gd name="T51" fmla="*/ 15 h 40"/>
                <a:gd name="T52" fmla="*/ 14 w 31"/>
                <a:gd name="T53" fmla="*/ 15 h 40"/>
                <a:gd name="T54" fmla="*/ 17 w 31"/>
                <a:gd name="T55" fmla="*/ 14 h 40"/>
                <a:gd name="T56" fmla="*/ 19 w 31"/>
                <a:gd name="T57" fmla="*/ 11 h 40"/>
                <a:gd name="T58" fmla="*/ 18 w 31"/>
                <a:gd name="T59" fmla="*/ 8 h 40"/>
                <a:gd name="T60" fmla="*/ 15 w 31"/>
                <a:gd name="T61" fmla="*/ 7 h 40"/>
                <a:gd name="T62" fmla="*/ 12 w 31"/>
                <a:gd name="T63" fmla="*/ 8 h 40"/>
                <a:gd name="T64" fmla="*/ 10 w 31"/>
                <a:gd name="T65"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40">
                  <a:moveTo>
                    <a:pt x="10" y="12"/>
                  </a:moveTo>
                  <a:cubicBezTo>
                    <a:pt x="0" y="10"/>
                    <a:pt x="0" y="10"/>
                    <a:pt x="0" y="10"/>
                  </a:cubicBezTo>
                  <a:cubicBezTo>
                    <a:pt x="1" y="7"/>
                    <a:pt x="3" y="5"/>
                    <a:pt x="5" y="3"/>
                  </a:cubicBezTo>
                  <a:cubicBezTo>
                    <a:pt x="7" y="1"/>
                    <a:pt x="11" y="0"/>
                    <a:pt x="15" y="0"/>
                  </a:cubicBezTo>
                  <a:cubicBezTo>
                    <a:pt x="20" y="0"/>
                    <a:pt x="24" y="1"/>
                    <a:pt x="26" y="3"/>
                  </a:cubicBezTo>
                  <a:cubicBezTo>
                    <a:pt x="28" y="5"/>
                    <a:pt x="30" y="7"/>
                    <a:pt x="30" y="10"/>
                  </a:cubicBezTo>
                  <a:cubicBezTo>
                    <a:pt x="30" y="12"/>
                    <a:pt x="29" y="13"/>
                    <a:pt x="28" y="15"/>
                  </a:cubicBezTo>
                  <a:cubicBezTo>
                    <a:pt x="27" y="16"/>
                    <a:pt x="26" y="17"/>
                    <a:pt x="24" y="18"/>
                  </a:cubicBezTo>
                  <a:cubicBezTo>
                    <a:pt x="25" y="19"/>
                    <a:pt x="27" y="19"/>
                    <a:pt x="27" y="20"/>
                  </a:cubicBezTo>
                  <a:cubicBezTo>
                    <a:pt x="29" y="20"/>
                    <a:pt x="30" y="21"/>
                    <a:pt x="30" y="23"/>
                  </a:cubicBezTo>
                  <a:cubicBezTo>
                    <a:pt x="31" y="24"/>
                    <a:pt x="31" y="26"/>
                    <a:pt x="31" y="27"/>
                  </a:cubicBezTo>
                  <a:cubicBezTo>
                    <a:pt x="31" y="30"/>
                    <a:pt x="31" y="32"/>
                    <a:pt x="30" y="34"/>
                  </a:cubicBezTo>
                  <a:cubicBezTo>
                    <a:pt x="29" y="36"/>
                    <a:pt x="27" y="38"/>
                    <a:pt x="25" y="39"/>
                  </a:cubicBezTo>
                  <a:cubicBezTo>
                    <a:pt x="22" y="40"/>
                    <a:pt x="19" y="40"/>
                    <a:pt x="16" y="40"/>
                  </a:cubicBezTo>
                  <a:cubicBezTo>
                    <a:pt x="12" y="40"/>
                    <a:pt x="10" y="40"/>
                    <a:pt x="8" y="39"/>
                  </a:cubicBezTo>
                  <a:cubicBezTo>
                    <a:pt x="6" y="38"/>
                    <a:pt x="4" y="37"/>
                    <a:pt x="3" y="35"/>
                  </a:cubicBezTo>
                  <a:cubicBezTo>
                    <a:pt x="1" y="34"/>
                    <a:pt x="0" y="32"/>
                    <a:pt x="0" y="29"/>
                  </a:cubicBezTo>
                  <a:cubicBezTo>
                    <a:pt x="10" y="28"/>
                    <a:pt x="10" y="28"/>
                    <a:pt x="10" y="28"/>
                  </a:cubicBezTo>
                  <a:cubicBezTo>
                    <a:pt x="11" y="30"/>
                    <a:pt x="11" y="32"/>
                    <a:pt x="12" y="32"/>
                  </a:cubicBezTo>
                  <a:cubicBezTo>
                    <a:pt x="13" y="33"/>
                    <a:pt x="14" y="34"/>
                    <a:pt x="16" y="34"/>
                  </a:cubicBezTo>
                  <a:cubicBezTo>
                    <a:pt x="17" y="34"/>
                    <a:pt x="18" y="33"/>
                    <a:pt x="19" y="32"/>
                  </a:cubicBezTo>
                  <a:cubicBezTo>
                    <a:pt x="20" y="31"/>
                    <a:pt x="21" y="30"/>
                    <a:pt x="21" y="28"/>
                  </a:cubicBezTo>
                  <a:cubicBezTo>
                    <a:pt x="21" y="26"/>
                    <a:pt x="20" y="25"/>
                    <a:pt x="19" y="24"/>
                  </a:cubicBezTo>
                  <a:cubicBezTo>
                    <a:pt x="18" y="23"/>
                    <a:pt x="17" y="22"/>
                    <a:pt x="15" y="22"/>
                  </a:cubicBezTo>
                  <a:cubicBezTo>
                    <a:pt x="15" y="22"/>
                    <a:pt x="14" y="23"/>
                    <a:pt x="12" y="23"/>
                  </a:cubicBezTo>
                  <a:cubicBezTo>
                    <a:pt x="13" y="15"/>
                    <a:pt x="13" y="15"/>
                    <a:pt x="13" y="15"/>
                  </a:cubicBezTo>
                  <a:cubicBezTo>
                    <a:pt x="13" y="15"/>
                    <a:pt x="14" y="15"/>
                    <a:pt x="14" y="15"/>
                  </a:cubicBezTo>
                  <a:cubicBezTo>
                    <a:pt x="15" y="15"/>
                    <a:pt x="17" y="15"/>
                    <a:pt x="17" y="14"/>
                  </a:cubicBezTo>
                  <a:cubicBezTo>
                    <a:pt x="18" y="13"/>
                    <a:pt x="19" y="12"/>
                    <a:pt x="19" y="11"/>
                  </a:cubicBezTo>
                  <a:cubicBezTo>
                    <a:pt x="19" y="10"/>
                    <a:pt x="18" y="9"/>
                    <a:pt x="18" y="8"/>
                  </a:cubicBezTo>
                  <a:cubicBezTo>
                    <a:pt x="17" y="7"/>
                    <a:pt x="16" y="7"/>
                    <a:pt x="15" y="7"/>
                  </a:cubicBezTo>
                  <a:cubicBezTo>
                    <a:pt x="14" y="7"/>
                    <a:pt x="13" y="7"/>
                    <a:pt x="12" y="8"/>
                  </a:cubicBezTo>
                  <a:cubicBezTo>
                    <a:pt x="11" y="9"/>
                    <a:pt x="11" y="10"/>
                    <a:pt x="1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p>
          </p:txBody>
        </p:sp>
        <p:sp>
          <p:nvSpPr>
            <p:cNvPr id="38" name="Freeform 59"/>
            <p:cNvSpPr/>
            <p:nvPr/>
          </p:nvSpPr>
          <p:spPr>
            <a:xfrm>
              <a:off x="5277933" y="5415923"/>
              <a:ext cx="17463" cy="9525"/>
            </a:xfrm>
            <a:custGeom>
              <a:avLst/>
              <a:gdLst>
                <a:gd name="T0" fmla="*/ 0 w 11"/>
                <a:gd name="T1" fmla="*/ 6 h 6"/>
                <a:gd name="T2" fmla="*/ 5 w 11"/>
                <a:gd name="T3" fmla="*/ 5 h 6"/>
                <a:gd name="T4" fmla="*/ 11 w 11"/>
                <a:gd name="T5" fmla="*/ 2 h 6"/>
                <a:gd name="T6" fmla="*/ 8 w 11"/>
                <a:gd name="T7" fmla="*/ 1 h 6"/>
                <a:gd name="T8" fmla="*/ 4 w 11"/>
                <a:gd name="T9" fmla="*/ 0 h 6"/>
                <a:gd name="T10" fmla="*/ 0 w 11"/>
                <a:gd name="T11" fmla="*/ 6 h 6"/>
              </a:gdLst>
              <a:ahLst/>
              <a:cxnLst>
                <a:cxn ang="0">
                  <a:pos x="T0" y="T1"/>
                </a:cxn>
                <a:cxn ang="0">
                  <a:pos x="T2" y="T3"/>
                </a:cxn>
                <a:cxn ang="0">
                  <a:pos x="T4" y="T5"/>
                </a:cxn>
                <a:cxn ang="0">
                  <a:pos x="T6" y="T7"/>
                </a:cxn>
                <a:cxn ang="0">
                  <a:pos x="T8" y="T9"/>
                </a:cxn>
                <a:cxn ang="0">
                  <a:pos x="T10" y="T11"/>
                </a:cxn>
              </a:cxnLst>
              <a:rect l="0" t="0" r="r" b="b"/>
              <a:pathLst>
                <a:path w="11" h="6">
                  <a:moveTo>
                    <a:pt x="0" y="6"/>
                  </a:moveTo>
                  <a:lnTo>
                    <a:pt x="5" y="5"/>
                  </a:lnTo>
                  <a:lnTo>
                    <a:pt x="11" y="2"/>
                  </a:lnTo>
                  <a:lnTo>
                    <a:pt x="8" y="1"/>
                  </a:lnTo>
                  <a:lnTo>
                    <a:pt x="4" y="0"/>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p>
          </p:txBody>
        </p:sp>
        <p:sp>
          <p:nvSpPr>
            <p:cNvPr id="39" name="Freeform 60"/>
            <p:cNvSpPr/>
            <p:nvPr/>
          </p:nvSpPr>
          <p:spPr>
            <a:xfrm>
              <a:off x="5377945" y="4187198"/>
              <a:ext cx="44450" cy="34925"/>
            </a:xfrm>
            <a:custGeom>
              <a:avLst/>
              <a:gdLst>
                <a:gd name="T0" fmla="*/ 22 w 24"/>
                <a:gd name="T1" fmla="*/ 11 h 19"/>
                <a:gd name="T2" fmla="*/ 24 w 24"/>
                <a:gd name="T3" fmla="*/ 8 h 19"/>
                <a:gd name="T4" fmla="*/ 24 w 24"/>
                <a:gd name="T5" fmla="*/ 4 h 19"/>
                <a:gd name="T6" fmla="*/ 21 w 24"/>
                <a:gd name="T7" fmla="*/ 0 h 19"/>
                <a:gd name="T8" fmla="*/ 16 w 24"/>
                <a:gd name="T9" fmla="*/ 0 h 19"/>
                <a:gd name="T10" fmla="*/ 8 w 24"/>
                <a:gd name="T11" fmla="*/ 4 h 19"/>
                <a:gd name="T12" fmla="*/ 0 w 24"/>
                <a:gd name="T13" fmla="*/ 7 h 19"/>
                <a:gd name="T14" fmla="*/ 5 w 24"/>
                <a:gd name="T15" fmla="*/ 19 h 19"/>
                <a:gd name="T16" fmla="*/ 13 w 24"/>
                <a:gd name="T17" fmla="*/ 16 h 19"/>
                <a:gd name="T18" fmla="*/ 22 w 24"/>
                <a:gd name="T19"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9">
                  <a:moveTo>
                    <a:pt x="22" y="11"/>
                  </a:moveTo>
                  <a:cubicBezTo>
                    <a:pt x="23" y="10"/>
                    <a:pt x="24" y="9"/>
                    <a:pt x="24" y="8"/>
                  </a:cubicBezTo>
                  <a:cubicBezTo>
                    <a:pt x="24" y="6"/>
                    <a:pt x="24" y="5"/>
                    <a:pt x="24" y="4"/>
                  </a:cubicBezTo>
                  <a:cubicBezTo>
                    <a:pt x="23" y="2"/>
                    <a:pt x="22" y="1"/>
                    <a:pt x="21" y="0"/>
                  </a:cubicBezTo>
                  <a:cubicBezTo>
                    <a:pt x="19" y="0"/>
                    <a:pt x="18" y="0"/>
                    <a:pt x="16" y="0"/>
                  </a:cubicBezTo>
                  <a:cubicBezTo>
                    <a:pt x="15" y="1"/>
                    <a:pt x="12" y="2"/>
                    <a:pt x="8" y="4"/>
                  </a:cubicBezTo>
                  <a:cubicBezTo>
                    <a:pt x="0" y="7"/>
                    <a:pt x="0" y="7"/>
                    <a:pt x="0" y="7"/>
                  </a:cubicBezTo>
                  <a:cubicBezTo>
                    <a:pt x="5" y="19"/>
                    <a:pt x="5" y="19"/>
                    <a:pt x="5" y="19"/>
                  </a:cubicBezTo>
                  <a:cubicBezTo>
                    <a:pt x="13" y="16"/>
                    <a:pt x="13" y="16"/>
                    <a:pt x="13" y="16"/>
                  </a:cubicBezTo>
                  <a:cubicBezTo>
                    <a:pt x="18" y="13"/>
                    <a:pt x="21" y="12"/>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p>
          </p:txBody>
        </p:sp>
        <p:sp>
          <p:nvSpPr>
            <p:cNvPr id="40" name="Freeform 61"/>
            <p:cNvSpPr/>
            <p:nvPr/>
          </p:nvSpPr>
          <p:spPr>
            <a:xfrm>
              <a:off x="6297108" y="4461836"/>
              <a:ext cx="36513" cy="46038"/>
            </a:xfrm>
            <a:custGeom>
              <a:avLst/>
              <a:gdLst>
                <a:gd name="T0" fmla="*/ 10 w 20"/>
                <a:gd name="T1" fmla="*/ 23 h 25"/>
                <a:gd name="T2" fmla="*/ 13 w 20"/>
                <a:gd name="T3" fmla="*/ 25 h 25"/>
                <a:gd name="T4" fmla="*/ 17 w 20"/>
                <a:gd name="T5" fmla="*/ 24 h 25"/>
                <a:gd name="T6" fmla="*/ 20 w 20"/>
                <a:gd name="T7" fmla="*/ 20 h 25"/>
                <a:gd name="T8" fmla="*/ 20 w 20"/>
                <a:gd name="T9" fmla="*/ 15 h 25"/>
                <a:gd name="T10" fmla="*/ 15 w 20"/>
                <a:gd name="T11" fmla="*/ 8 h 25"/>
                <a:gd name="T12" fmla="*/ 11 w 20"/>
                <a:gd name="T13" fmla="*/ 0 h 25"/>
                <a:gd name="T14" fmla="*/ 0 w 20"/>
                <a:gd name="T15" fmla="*/ 7 h 25"/>
                <a:gd name="T16" fmla="*/ 4 w 20"/>
                <a:gd name="T17" fmla="*/ 14 h 25"/>
                <a:gd name="T18" fmla="*/ 10 w 20"/>
                <a:gd name="T19"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5">
                  <a:moveTo>
                    <a:pt x="10" y="23"/>
                  </a:moveTo>
                  <a:cubicBezTo>
                    <a:pt x="11" y="24"/>
                    <a:pt x="12" y="24"/>
                    <a:pt x="13" y="25"/>
                  </a:cubicBezTo>
                  <a:cubicBezTo>
                    <a:pt x="15" y="25"/>
                    <a:pt x="16" y="24"/>
                    <a:pt x="17" y="24"/>
                  </a:cubicBezTo>
                  <a:cubicBezTo>
                    <a:pt x="19" y="23"/>
                    <a:pt x="20" y="21"/>
                    <a:pt x="20" y="20"/>
                  </a:cubicBezTo>
                  <a:cubicBezTo>
                    <a:pt x="20" y="19"/>
                    <a:pt x="20" y="17"/>
                    <a:pt x="20" y="15"/>
                  </a:cubicBezTo>
                  <a:cubicBezTo>
                    <a:pt x="19" y="14"/>
                    <a:pt x="18" y="12"/>
                    <a:pt x="15" y="8"/>
                  </a:cubicBezTo>
                  <a:cubicBezTo>
                    <a:pt x="11" y="0"/>
                    <a:pt x="11" y="0"/>
                    <a:pt x="11" y="0"/>
                  </a:cubicBezTo>
                  <a:cubicBezTo>
                    <a:pt x="0" y="7"/>
                    <a:pt x="0" y="7"/>
                    <a:pt x="0" y="7"/>
                  </a:cubicBezTo>
                  <a:cubicBezTo>
                    <a:pt x="4" y="14"/>
                    <a:pt x="4" y="14"/>
                    <a:pt x="4" y="14"/>
                  </a:cubicBezTo>
                  <a:cubicBezTo>
                    <a:pt x="7" y="19"/>
                    <a:pt x="9" y="22"/>
                    <a:pt x="10"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p>
          </p:txBody>
        </p:sp>
        <p:sp>
          <p:nvSpPr>
            <p:cNvPr id="41" name="Freeform 62"/>
            <p:cNvSpPr/>
            <p:nvPr/>
          </p:nvSpPr>
          <p:spPr>
            <a:xfrm>
              <a:off x="4995358" y="4642811"/>
              <a:ext cx="39688" cy="28575"/>
            </a:xfrm>
            <a:custGeom>
              <a:avLst/>
              <a:gdLst>
                <a:gd name="T0" fmla="*/ 25 w 25"/>
                <a:gd name="T1" fmla="*/ 0 h 18"/>
                <a:gd name="T2" fmla="*/ 0 w 25"/>
                <a:gd name="T3" fmla="*/ 3 h 18"/>
                <a:gd name="T4" fmla="*/ 19 w 25"/>
                <a:gd name="T5" fmla="*/ 18 h 18"/>
                <a:gd name="T6" fmla="*/ 25 w 25"/>
                <a:gd name="T7" fmla="*/ 0 h 18"/>
              </a:gdLst>
              <a:ahLst/>
              <a:cxnLst>
                <a:cxn ang="0">
                  <a:pos x="T0" y="T1"/>
                </a:cxn>
                <a:cxn ang="0">
                  <a:pos x="T2" y="T3"/>
                </a:cxn>
                <a:cxn ang="0">
                  <a:pos x="T4" y="T5"/>
                </a:cxn>
                <a:cxn ang="0">
                  <a:pos x="T6" y="T7"/>
                </a:cxn>
              </a:cxnLst>
              <a:rect l="0" t="0" r="r" b="b"/>
              <a:pathLst>
                <a:path w="25" h="18">
                  <a:moveTo>
                    <a:pt x="25" y="0"/>
                  </a:moveTo>
                  <a:lnTo>
                    <a:pt x="0" y="3"/>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p>
          </p:txBody>
        </p:sp>
        <p:sp>
          <p:nvSpPr>
            <p:cNvPr id="42" name="Freeform 63"/>
            <p:cNvSpPr/>
            <p:nvPr/>
          </p:nvSpPr>
          <p:spPr>
            <a:xfrm>
              <a:off x="5774820" y="5565148"/>
              <a:ext cx="38100" cy="61913"/>
            </a:xfrm>
            <a:custGeom>
              <a:avLst/>
              <a:gdLst>
                <a:gd name="T0" fmla="*/ 7 w 21"/>
                <a:gd name="T1" fmla="*/ 10 h 33"/>
                <a:gd name="T2" fmla="*/ 4 w 21"/>
                <a:gd name="T3" fmla="*/ 12 h 33"/>
                <a:gd name="T4" fmla="*/ 2 w 21"/>
                <a:gd name="T5" fmla="*/ 15 h 33"/>
                <a:gd name="T6" fmla="*/ 1 w 21"/>
                <a:gd name="T7" fmla="*/ 19 h 33"/>
                <a:gd name="T8" fmla="*/ 0 w 21"/>
                <a:gd name="T9" fmla="*/ 23 h 33"/>
                <a:gd name="T10" fmla="*/ 2 w 21"/>
                <a:gd name="T11" fmla="*/ 26 h 33"/>
                <a:gd name="T12" fmla="*/ 9 w 21"/>
                <a:gd name="T13" fmla="*/ 32 h 33"/>
                <a:gd name="T14" fmla="*/ 12 w 21"/>
                <a:gd name="T15" fmla="*/ 33 h 33"/>
                <a:gd name="T16" fmla="*/ 15 w 21"/>
                <a:gd name="T17" fmla="*/ 33 h 33"/>
                <a:gd name="T18" fmla="*/ 19 w 21"/>
                <a:gd name="T19" fmla="*/ 29 h 33"/>
                <a:gd name="T20" fmla="*/ 20 w 21"/>
                <a:gd name="T21" fmla="*/ 26 h 33"/>
                <a:gd name="T22" fmla="*/ 21 w 21"/>
                <a:gd name="T23" fmla="*/ 24 h 33"/>
                <a:gd name="T24" fmla="*/ 20 w 21"/>
                <a:gd name="T25" fmla="*/ 20 h 33"/>
                <a:gd name="T26" fmla="*/ 14 w 21"/>
                <a:gd name="T27" fmla="*/ 16 h 33"/>
                <a:gd name="T28" fmla="*/ 14 w 21"/>
                <a:gd name="T29" fmla="*/ 11 h 33"/>
                <a:gd name="T30" fmla="*/ 17 w 21"/>
                <a:gd name="T31" fmla="*/ 11 h 33"/>
                <a:gd name="T32" fmla="*/ 18 w 21"/>
                <a:gd name="T33" fmla="*/ 8 h 33"/>
                <a:gd name="T34" fmla="*/ 18 w 21"/>
                <a:gd name="T35" fmla="*/ 5 h 33"/>
                <a:gd name="T36" fmla="*/ 18 w 21"/>
                <a:gd name="T37" fmla="*/ 2 h 33"/>
                <a:gd name="T38" fmla="*/ 15 w 21"/>
                <a:gd name="T39" fmla="*/ 2 h 33"/>
                <a:gd name="T40" fmla="*/ 10 w 21"/>
                <a:gd name="T41" fmla="*/ 8 h 33"/>
                <a:gd name="T42" fmla="*/ 9 w 21"/>
                <a:gd name="T43" fmla="*/ 9 h 33"/>
                <a:gd name="T44" fmla="*/ 7 w 21"/>
                <a:gd name="T45"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33">
                  <a:moveTo>
                    <a:pt x="7" y="10"/>
                  </a:moveTo>
                  <a:cubicBezTo>
                    <a:pt x="5" y="10"/>
                    <a:pt x="4" y="12"/>
                    <a:pt x="4" y="12"/>
                  </a:cubicBezTo>
                  <a:cubicBezTo>
                    <a:pt x="1" y="14"/>
                    <a:pt x="2" y="15"/>
                    <a:pt x="2" y="15"/>
                  </a:cubicBezTo>
                  <a:cubicBezTo>
                    <a:pt x="2" y="16"/>
                    <a:pt x="1" y="19"/>
                    <a:pt x="1" y="19"/>
                  </a:cubicBezTo>
                  <a:cubicBezTo>
                    <a:pt x="0" y="20"/>
                    <a:pt x="0" y="23"/>
                    <a:pt x="0" y="23"/>
                  </a:cubicBezTo>
                  <a:cubicBezTo>
                    <a:pt x="0" y="24"/>
                    <a:pt x="2" y="26"/>
                    <a:pt x="2" y="26"/>
                  </a:cubicBezTo>
                  <a:cubicBezTo>
                    <a:pt x="3" y="29"/>
                    <a:pt x="9" y="32"/>
                    <a:pt x="9" y="32"/>
                  </a:cubicBezTo>
                  <a:cubicBezTo>
                    <a:pt x="10" y="33"/>
                    <a:pt x="11" y="33"/>
                    <a:pt x="12" y="33"/>
                  </a:cubicBezTo>
                  <a:cubicBezTo>
                    <a:pt x="13" y="33"/>
                    <a:pt x="14" y="33"/>
                    <a:pt x="15" y="33"/>
                  </a:cubicBezTo>
                  <a:cubicBezTo>
                    <a:pt x="19" y="33"/>
                    <a:pt x="19" y="29"/>
                    <a:pt x="19" y="29"/>
                  </a:cubicBezTo>
                  <a:cubicBezTo>
                    <a:pt x="18" y="28"/>
                    <a:pt x="20" y="26"/>
                    <a:pt x="20" y="26"/>
                  </a:cubicBezTo>
                  <a:cubicBezTo>
                    <a:pt x="21" y="25"/>
                    <a:pt x="21" y="24"/>
                    <a:pt x="21" y="24"/>
                  </a:cubicBezTo>
                  <a:cubicBezTo>
                    <a:pt x="20" y="23"/>
                    <a:pt x="20" y="20"/>
                    <a:pt x="20" y="20"/>
                  </a:cubicBezTo>
                  <a:cubicBezTo>
                    <a:pt x="18" y="19"/>
                    <a:pt x="14" y="16"/>
                    <a:pt x="14" y="16"/>
                  </a:cubicBezTo>
                  <a:cubicBezTo>
                    <a:pt x="11" y="12"/>
                    <a:pt x="14" y="11"/>
                    <a:pt x="14" y="11"/>
                  </a:cubicBezTo>
                  <a:cubicBezTo>
                    <a:pt x="16" y="12"/>
                    <a:pt x="17" y="11"/>
                    <a:pt x="17" y="11"/>
                  </a:cubicBezTo>
                  <a:cubicBezTo>
                    <a:pt x="19" y="11"/>
                    <a:pt x="18" y="8"/>
                    <a:pt x="18" y="8"/>
                  </a:cubicBezTo>
                  <a:cubicBezTo>
                    <a:pt x="18" y="6"/>
                    <a:pt x="18" y="5"/>
                    <a:pt x="18" y="5"/>
                  </a:cubicBezTo>
                  <a:cubicBezTo>
                    <a:pt x="19" y="2"/>
                    <a:pt x="18" y="2"/>
                    <a:pt x="18" y="2"/>
                  </a:cubicBezTo>
                  <a:cubicBezTo>
                    <a:pt x="16" y="0"/>
                    <a:pt x="15" y="2"/>
                    <a:pt x="15" y="2"/>
                  </a:cubicBezTo>
                  <a:cubicBezTo>
                    <a:pt x="14" y="4"/>
                    <a:pt x="10" y="8"/>
                    <a:pt x="10" y="8"/>
                  </a:cubicBezTo>
                  <a:cubicBezTo>
                    <a:pt x="9" y="8"/>
                    <a:pt x="9" y="9"/>
                    <a:pt x="9" y="9"/>
                  </a:cubicBezTo>
                  <a:cubicBezTo>
                    <a:pt x="8" y="10"/>
                    <a:pt x="7" y="10"/>
                    <a:pt x="7"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p>
          </p:txBody>
        </p:sp>
        <p:sp>
          <p:nvSpPr>
            <p:cNvPr id="43" name="Freeform 64"/>
            <p:cNvSpPr/>
            <p:nvPr/>
          </p:nvSpPr>
          <p:spPr>
            <a:xfrm>
              <a:off x="5417633" y="5504823"/>
              <a:ext cx="7938" cy="20638"/>
            </a:xfrm>
            <a:custGeom>
              <a:avLst/>
              <a:gdLst>
                <a:gd name="T0" fmla="*/ 0 w 4"/>
                <a:gd name="T1" fmla="*/ 0 h 11"/>
                <a:gd name="T2" fmla="*/ 2 w 4"/>
                <a:gd name="T3" fmla="*/ 5 h 11"/>
                <a:gd name="T4" fmla="*/ 2 w 4"/>
                <a:gd name="T5" fmla="*/ 7 h 11"/>
                <a:gd name="T6" fmla="*/ 3 w 4"/>
                <a:gd name="T7" fmla="*/ 10 h 11"/>
                <a:gd name="T8" fmla="*/ 4 w 4"/>
                <a:gd name="T9" fmla="*/ 9 h 11"/>
                <a:gd name="T10" fmla="*/ 3 w 4"/>
                <a:gd name="T11" fmla="*/ 3 h 11"/>
                <a:gd name="T12" fmla="*/ 3 w 4"/>
                <a:gd name="T13" fmla="*/ 0 h 11"/>
                <a:gd name="T14" fmla="*/ 0 w 4"/>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1">
                  <a:moveTo>
                    <a:pt x="0" y="0"/>
                  </a:moveTo>
                  <a:cubicBezTo>
                    <a:pt x="1" y="3"/>
                    <a:pt x="2" y="4"/>
                    <a:pt x="2" y="5"/>
                  </a:cubicBezTo>
                  <a:cubicBezTo>
                    <a:pt x="2" y="6"/>
                    <a:pt x="2" y="7"/>
                    <a:pt x="2" y="7"/>
                  </a:cubicBezTo>
                  <a:cubicBezTo>
                    <a:pt x="4" y="9"/>
                    <a:pt x="3" y="8"/>
                    <a:pt x="3" y="10"/>
                  </a:cubicBezTo>
                  <a:cubicBezTo>
                    <a:pt x="4" y="11"/>
                    <a:pt x="4" y="10"/>
                    <a:pt x="4" y="9"/>
                  </a:cubicBezTo>
                  <a:cubicBezTo>
                    <a:pt x="4" y="8"/>
                    <a:pt x="4" y="5"/>
                    <a:pt x="3" y="3"/>
                  </a:cubicBezTo>
                  <a:cubicBezTo>
                    <a:pt x="3" y="2"/>
                    <a:pt x="3" y="1"/>
                    <a:pt x="3"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p>
          </p:txBody>
        </p:sp>
        <p:sp>
          <p:nvSpPr>
            <p:cNvPr id="44" name="Freeform 65"/>
            <p:cNvSpPr/>
            <p:nvPr/>
          </p:nvSpPr>
          <p:spPr>
            <a:xfrm>
              <a:off x="5384295" y="5517523"/>
              <a:ext cx="33338" cy="12700"/>
            </a:xfrm>
            <a:custGeom>
              <a:avLst/>
              <a:gdLst>
                <a:gd name="T0" fmla="*/ 0 w 18"/>
                <a:gd name="T1" fmla="*/ 7 h 7"/>
                <a:gd name="T2" fmla="*/ 5 w 18"/>
                <a:gd name="T3" fmla="*/ 6 h 7"/>
                <a:gd name="T4" fmla="*/ 17 w 18"/>
                <a:gd name="T5" fmla="*/ 3 h 7"/>
                <a:gd name="T6" fmla="*/ 18 w 18"/>
                <a:gd name="T7" fmla="*/ 2 h 7"/>
                <a:gd name="T8" fmla="*/ 18 w 18"/>
                <a:gd name="T9" fmla="*/ 2 h 7"/>
                <a:gd name="T10" fmla="*/ 17 w 18"/>
                <a:gd name="T11" fmla="*/ 0 h 7"/>
                <a:gd name="T12" fmla="*/ 0 w 18"/>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8" h="7">
                  <a:moveTo>
                    <a:pt x="0" y="7"/>
                  </a:moveTo>
                  <a:cubicBezTo>
                    <a:pt x="1" y="7"/>
                    <a:pt x="3" y="6"/>
                    <a:pt x="5" y="6"/>
                  </a:cubicBezTo>
                  <a:cubicBezTo>
                    <a:pt x="9" y="6"/>
                    <a:pt x="15" y="5"/>
                    <a:pt x="17" y="3"/>
                  </a:cubicBezTo>
                  <a:cubicBezTo>
                    <a:pt x="18" y="3"/>
                    <a:pt x="18" y="3"/>
                    <a:pt x="18" y="2"/>
                  </a:cubicBezTo>
                  <a:cubicBezTo>
                    <a:pt x="18" y="2"/>
                    <a:pt x="18" y="2"/>
                    <a:pt x="18" y="2"/>
                  </a:cubicBezTo>
                  <a:cubicBezTo>
                    <a:pt x="18" y="1"/>
                    <a:pt x="17" y="1"/>
                    <a:pt x="17" y="0"/>
                  </a:cubicBezTo>
                  <a:cubicBezTo>
                    <a:pt x="12" y="4"/>
                    <a:pt x="3" y="5"/>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p>
          </p:txBody>
        </p:sp>
        <p:sp>
          <p:nvSpPr>
            <p:cNvPr id="45" name="Freeform 66"/>
            <p:cNvSpPr/>
            <p:nvPr/>
          </p:nvSpPr>
          <p:spPr>
            <a:xfrm>
              <a:off x="5849433" y="4149098"/>
              <a:ext cx="63500" cy="68263"/>
            </a:xfrm>
            <a:custGeom>
              <a:avLst/>
              <a:gdLst>
                <a:gd name="T0" fmla="*/ 12 w 34"/>
                <a:gd name="T1" fmla="*/ 36 h 37"/>
                <a:gd name="T2" fmla="*/ 24 w 34"/>
                <a:gd name="T3" fmla="*/ 35 h 37"/>
                <a:gd name="T4" fmla="*/ 32 w 34"/>
                <a:gd name="T5" fmla="*/ 23 h 37"/>
                <a:gd name="T6" fmla="*/ 32 w 34"/>
                <a:gd name="T7" fmla="*/ 9 h 37"/>
                <a:gd name="T8" fmla="*/ 22 w 34"/>
                <a:gd name="T9" fmla="*/ 2 h 37"/>
                <a:gd name="T10" fmla="*/ 10 w 34"/>
                <a:gd name="T11" fmla="*/ 3 h 37"/>
                <a:gd name="T12" fmla="*/ 2 w 34"/>
                <a:gd name="T13" fmla="*/ 15 h 37"/>
                <a:gd name="T14" fmla="*/ 3 w 34"/>
                <a:gd name="T15" fmla="*/ 29 h 37"/>
                <a:gd name="T16" fmla="*/ 12 w 34"/>
                <a:gd name="T17"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7">
                  <a:moveTo>
                    <a:pt x="12" y="36"/>
                  </a:moveTo>
                  <a:cubicBezTo>
                    <a:pt x="17" y="37"/>
                    <a:pt x="21" y="37"/>
                    <a:pt x="24" y="35"/>
                  </a:cubicBezTo>
                  <a:cubicBezTo>
                    <a:pt x="28" y="33"/>
                    <a:pt x="31" y="29"/>
                    <a:pt x="32" y="23"/>
                  </a:cubicBezTo>
                  <a:cubicBezTo>
                    <a:pt x="34" y="17"/>
                    <a:pt x="34" y="12"/>
                    <a:pt x="32" y="9"/>
                  </a:cubicBezTo>
                  <a:cubicBezTo>
                    <a:pt x="30" y="5"/>
                    <a:pt x="26" y="3"/>
                    <a:pt x="22" y="2"/>
                  </a:cubicBezTo>
                  <a:cubicBezTo>
                    <a:pt x="17" y="0"/>
                    <a:pt x="13" y="1"/>
                    <a:pt x="10" y="3"/>
                  </a:cubicBezTo>
                  <a:cubicBezTo>
                    <a:pt x="6" y="5"/>
                    <a:pt x="3" y="9"/>
                    <a:pt x="2" y="15"/>
                  </a:cubicBezTo>
                  <a:cubicBezTo>
                    <a:pt x="0" y="20"/>
                    <a:pt x="1" y="25"/>
                    <a:pt x="3" y="29"/>
                  </a:cubicBezTo>
                  <a:cubicBezTo>
                    <a:pt x="5" y="33"/>
                    <a:pt x="8" y="35"/>
                    <a:pt x="12"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p>
          </p:txBody>
        </p:sp>
        <p:sp>
          <p:nvSpPr>
            <p:cNvPr id="46" name="Freeform 67"/>
            <p:cNvSpPr>
              <a:spLocks noEditPoints="1"/>
            </p:cNvSpPr>
            <p:nvPr/>
          </p:nvSpPr>
          <p:spPr>
            <a:xfrm>
              <a:off x="4862008" y="4030036"/>
              <a:ext cx="1677988" cy="1673225"/>
            </a:xfrm>
            <a:custGeom>
              <a:avLst/>
              <a:gdLst>
                <a:gd name="T0" fmla="*/ 812 w 905"/>
                <a:gd name="T1" fmla="*/ 404 h 905"/>
                <a:gd name="T2" fmla="*/ 774 w 905"/>
                <a:gd name="T3" fmla="*/ 279 h 905"/>
                <a:gd name="T4" fmla="*/ 779 w 905"/>
                <a:gd name="T5" fmla="*/ 210 h 905"/>
                <a:gd name="T6" fmla="*/ 721 w 905"/>
                <a:gd name="T7" fmla="*/ 187 h 905"/>
                <a:gd name="T8" fmla="*/ 685 w 905"/>
                <a:gd name="T9" fmla="*/ 149 h 905"/>
                <a:gd name="T10" fmla="*/ 617 w 905"/>
                <a:gd name="T11" fmla="*/ 113 h 905"/>
                <a:gd name="T12" fmla="*/ 564 w 905"/>
                <a:gd name="T13" fmla="*/ 108 h 905"/>
                <a:gd name="T14" fmla="*/ 460 w 905"/>
                <a:gd name="T15" fmla="*/ 45 h 905"/>
                <a:gd name="T16" fmla="*/ 375 w 905"/>
                <a:gd name="T17" fmla="*/ 52 h 905"/>
                <a:gd name="T18" fmla="*/ 348 w 905"/>
                <a:gd name="T19" fmla="*/ 78 h 905"/>
                <a:gd name="T20" fmla="*/ 362 w 905"/>
                <a:gd name="T21" fmla="*/ 92 h 905"/>
                <a:gd name="T22" fmla="*/ 312 w 905"/>
                <a:gd name="T23" fmla="*/ 104 h 905"/>
                <a:gd name="T24" fmla="*/ 250 w 905"/>
                <a:gd name="T25" fmla="*/ 96 h 905"/>
                <a:gd name="T26" fmla="*/ 175 w 905"/>
                <a:gd name="T27" fmla="*/ 151 h 905"/>
                <a:gd name="T28" fmla="*/ 121 w 905"/>
                <a:gd name="T29" fmla="*/ 211 h 905"/>
                <a:gd name="T30" fmla="*/ 120 w 905"/>
                <a:gd name="T31" fmla="*/ 281 h 905"/>
                <a:gd name="T32" fmla="*/ 132 w 905"/>
                <a:gd name="T33" fmla="*/ 289 h 905"/>
                <a:gd name="T34" fmla="*/ 95 w 905"/>
                <a:gd name="T35" fmla="*/ 410 h 905"/>
                <a:gd name="T36" fmla="*/ 41 w 905"/>
                <a:gd name="T37" fmla="*/ 453 h 905"/>
                <a:gd name="T38" fmla="*/ 51 w 905"/>
                <a:gd name="T39" fmla="*/ 518 h 905"/>
                <a:gd name="T40" fmla="*/ 101 w 905"/>
                <a:gd name="T41" fmla="*/ 526 h 905"/>
                <a:gd name="T42" fmla="*/ 238 w 905"/>
                <a:gd name="T43" fmla="*/ 764 h 905"/>
                <a:gd name="T44" fmla="*/ 218 w 905"/>
                <a:gd name="T45" fmla="*/ 741 h 905"/>
                <a:gd name="T46" fmla="*/ 196 w 905"/>
                <a:gd name="T47" fmla="*/ 742 h 905"/>
                <a:gd name="T48" fmla="*/ 289 w 905"/>
                <a:gd name="T49" fmla="*/ 829 h 905"/>
                <a:gd name="T50" fmla="*/ 284 w 905"/>
                <a:gd name="T51" fmla="*/ 801 h 905"/>
                <a:gd name="T52" fmla="*/ 309 w 905"/>
                <a:gd name="T53" fmla="*/ 811 h 905"/>
                <a:gd name="T54" fmla="*/ 317 w 905"/>
                <a:gd name="T55" fmla="*/ 787 h 905"/>
                <a:gd name="T56" fmla="*/ 310 w 905"/>
                <a:gd name="T57" fmla="*/ 842 h 905"/>
                <a:gd name="T58" fmla="*/ 352 w 905"/>
                <a:gd name="T59" fmla="*/ 858 h 905"/>
                <a:gd name="T60" fmla="*/ 420 w 905"/>
                <a:gd name="T61" fmla="*/ 807 h 905"/>
                <a:gd name="T62" fmla="*/ 413 w 905"/>
                <a:gd name="T63" fmla="*/ 875 h 905"/>
                <a:gd name="T64" fmla="*/ 399 w 905"/>
                <a:gd name="T65" fmla="*/ 866 h 905"/>
                <a:gd name="T66" fmla="*/ 430 w 905"/>
                <a:gd name="T67" fmla="*/ 858 h 905"/>
                <a:gd name="T68" fmla="*/ 479 w 905"/>
                <a:gd name="T69" fmla="*/ 856 h 905"/>
                <a:gd name="T70" fmla="*/ 477 w 905"/>
                <a:gd name="T71" fmla="*/ 831 h 905"/>
                <a:gd name="T72" fmla="*/ 529 w 905"/>
                <a:gd name="T73" fmla="*/ 866 h 905"/>
                <a:gd name="T74" fmla="*/ 486 w 905"/>
                <a:gd name="T75" fmla="*/ 850 h 905"/>
                <a:gd name="T76" fmla="*/ 516 w 905"/>
                <a:gd name="T77" fmla="*/ 820 h 905"/>
                <a:gd name="T78" fmla="*/ 599 w 905"/>
                <a:gd name="T79" fmla="*/ 840 h 905"/>
                <a:gd name="T80" fmla="*/ 588 w 905"/>
                <a:gd name="T81" fmla="*/ 834 h 905"/>
                <a:gd name="T82" fmla="*/ 584 w 905"/>
                <a:gd name="T83" fmla="*/ 805 h 905"/>
                <a:gd name="T84" fmla="*/ 599 w 905"/>
                <a:gd name="T85" fmla="*/ 796 h 905"/>
                <a:gd name="T86" fmla="*/ 616 w 905"/>
                <a:gd name="T87" fmla="*/ 825 h 905"/>
                <a:gd name="T88" fmla="*/ 655 w 905"/>
                <a:gd name="T89" fmla="*/ 793 h 905"/>
                <a:gd name="T90" fmla="*/ 654 w 905"/>
                <a:gd name="T91" fmla="*/ 760 h 905"/>
                <a:gd name="T92" fmla="*/ 663 w 905"/>
                <a:gd name="T93" fmla="*/ 752 h 905"/>
                <a:gd name="T94" fmla="*/ 668 w 905"/>
                <a:gd name="T95" fmla="*/ 737 h 905"/>
                <a:gd name="T96" fmla="*/ 676 w 905"/>
                <a:gd name="T97" fmla="*/ 737 h 905"/>
                <a:gd name="T98" fmla="*/ 677 w 905"/>
                <a:gd name="T99" fmla="*/ 721 h 905"/>
                <a:gd name="T100" fmla="*/ 691 w 905"/>
                <a:gd name="T101" fmla="*/ 738 h 905"/>
                <a:gd name="T102" fmla="*/ 665 w 905"/>
                <a:gd name="T103" fmla="*/ 771 h 905"/>
                <a:gd name="T104" fmla="*/ 688 w 905"/>
                <a:gd name="T105" fmla="*/ 807 h 905"/>
                <a:gd name="T106" fmla="*/ 679 w 905"/>
                <a:gd name="T107" fmla="*/ 769 h 905"/>
                <a:gd name="T108" fmla="*/ 705 w 905"/>
                <a:gd name="T109" fmla="*/ 766 h 905"/>
                <a:gd name="T110" fmla="*/ 778 w 905"/>
                <a:gd name="T111" fmla="*/ 296 h 905"/>
                <a:gd name="T112" fmla="*/ 810 w 905"/>
                <a:gd name="T113" fmla="*/ 386 h 905"/>
                <a:gd name="T114" fmla="*/ 843 w 905"/>
                <a:gd name="T115" fmla="*/ 516 h 905"/>
                <a:gd name="T116" fmla="*/ 807 w 905"/>
                <a:gd name="T117" fmla="*/ 478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5" h="905">
                  <a:moveTo>
                    <a:pt x="453" y="0"/>
                  </a:moveTo>
                  <a:cubicBezTo>
                    <a:pt x="203" y="0"/>
                    <a:pt x="0" y="203"/>
                    <a:pt x="0" y="453"/>
                  </a:cubicBezTo>
                  <a:cubicBezTo>
                    <a:pt x="0" y="702"/>
                    <a:pt x="203" y="905"/>
                    <a:pt x="453" y="905"/>
                  </a:cubicBezTo>
                  <a:cubicBezTo>
                    <a:pt x="703" y="905"/>
                    <a:pt x="905" y="702"/>
                    <a:pt x="905" y="453"/>
                  </a:cubicBezTo>
                  <a:cubicBezTo>
                    <a:pt x="905" y="203"/>
                    <a:pt x="703" y="0"/>
                    <a:pt x="453" y="0"/>
                  </a:cubicBezTo>
                  <a:close/>
                  <a:moveTo>
                    <a:pt x="858" y="430"/>
                  </a:moveTo>
                  <a:cubicBezTo>
                    <a:pt x="849" y="431"/>
                    <a:pt x="849" y="431"/>
                    <a:pt x="849" y="431"/>
                  </a:cubicBezTo>
                  <a:cubicBezTo>
                    <a:pt x="846" y="400"/>
                    <a:pt x="846" y="400"/>
                    <a:pt x="846" y="400"/>
                  </a:cubicBezTo>
                  <a:cubicBezTo>
                    <a:pt x="835" y="401"/>
                    <a:pt x="835" y="401"/>
                    <a:pt x="835" y="401"/>
                  </a:cubicBezTo>
                  <a:cubicBezTo>
                    <a:pt x="838" y="430"/>
                    <a:pt x="838" y="430"/>
                    <a:pt x="838" y="430"/>
                  </a:cubicBezTo>
                  <a:cubicBezTo>
                    <a:pt x="829" y="431"/>
                    <a:pt x="829" y="431"/>
                    <a:pt x="829" y="431"/>
                  </a:cubicBezTo>
                  <a:cubicBezTo>
                    <a:pt x="826" y="402"/>
                    <a:pt x="826" y="402"/>
                    <a:pt x="826" y="402"/>
                  </a:cubicBezTo>
                  <a:cubicBezTo>
                    <a:pt x="812" y="404"/>
                    <a:pt x="812" y="404"/>
                    <a:pt x="812" y="404"/>
                  </a:cubicBezTo>
                  <a:cubicBezTo>
                    <a:pt x="816" y="435"/>
                    <a:pt x="816" y="435"/>
                    <a:pt x="816" y="435"/>
                  </a:cubicBezTo>
                  <a:cubicBezTo>
                    <a:pt x="807" y="436"/>
                    <a:pt x="807" y="436"/>
                    <a:pt x="807" y="436"/>
                  </a:cubicBezTo>
                  <a:cubicBezTo>
                    <a:pt x="802" y="393"/>
                    <a:pt x="802" y="393"/>
                    <a:pt x="802" y="393"/>
                  </a:cubicBezTo>
                  <a:cubicBezTo>
                    <a:pt x="854" y="388"/>
                    <a:pt x="854" y="388"/>
                    <a:pt x="854" y="388"/>
                  </a:cubicBezTo>
                  <a:lnTo>
                    <a:pt x="858" y="430"/>
                  </a:lnTo>
                  <a:close/>
                  <a:moveTo>
                    <a:pt x="799" y="241"/>
                  </a:moveTo>
                  <a:cubicBezTo>
                    <a:pt x="802" y="246"/>
                    <a:pt x="804" y="250"/>
                    <a:pt x="804" y="253"/>
                  </a:cubicBezTo>
                  <a:cubicBezTo>
                    <a:pt x="805" y="256"/>
                    <a:pt x="805" y="258"/>
                    <a:pt x="804" y="261"/>
                  </a:cubicBezTo>
                  <a:cubicBezTo>
                    <a:pt x="803" y="264"/>
                    <a:pt x="801" y="266"/>
                    <a:pt x="798" y="267"/>
                  </a:cubicBezTo>
                  <a:cubicBezTo>
                    <a:pt x="795" y="269"/>
                    <a:pt x="791" y="270"/>
                    <a:pt x="788" y="269"/>
                  </a:cubicBezTo>
                  <a:cubicBezTo>
                    <a:pt x="784" y="268"/>
                    <a:pt x="781" y="266"/>
                    <a:pt x="778" y="262"/>
                  </a:cubicBezTo>
                  <a:cubicBezTo>
                    <a:pt x="778" y="265"/>
                    <a:pt x="778" y="267"/>
                    <a:pt x="778" y="269"/>
                  </a:cubicBezTo>
                  <a:cubicBezTo>
                    <a:pt x="777" y="272"/>
                    <a:pt x="776" y="275"/>
                    <a:pt x="774" y="279"/>
                  </a:cubicBezTo>
                  <a:cubicBezTo>
                    <a:pt x="769" y="291"/>
                    <a:pt x="769" y="291"/>
                    <a:pt x="769" y="291"/>
                  </a:cubicBezTo>
                  <a:cubicBezTo>
                    <a:pt x="762" y="279"/>
                    <a:pt x="762" y="279"/>
                    <a:pt x="762" y="279"/>
                  </a:cubicBezTo>
                  <a:cubicBezTo>
                    <a:pt x="767" y="266"/>
                    <a:pt x="767" y="266"/>
                    <a:pt x="767" y="266"/>
                  </a:cubicBezTo>
                  <a:cubicBezTo>
                    <a:pt x="769" y="261"/>
                    <a:pt x="770" y="258"/>
                    <a:pt x="770" y="257"/>
                  </a:cubicBezTo>
                  <a:cubicBezTo>
                    <a:pt x="771" y="255"/>
                    <a:pt x="771" y="254"/>
                    <a:pt x="770" y="253"/>
                  </a:cubicBezTo>
                  <a:cubicBezTo>
                    <a:pt x="770" y="252"/>
                    <a:pt x="769" y="250"/>
                    <a:pt x="768" y="248"/>
                  </a:cubicBezTo>
                  <a:cubicBezTo>
                    <a:pt x="766" y="246"/>
                    <a:pt x="766" y="246"/>
                    <a:pt x="766" y="246"/>
                  </a:cubicBezTo>
                  <a:cubicBezTo>
                    <a:pt x="748" y="257"/>
                    <a:pt x="748" y="257"/>
                    <a:pt x="748" y="257"/>
                  </a:cubicBezTo>
                  <a:cubicBezTo>
                    <a:pt x="742" y="247"/>
                    <a:pt x="742" y="247"/>
                    <a:pt x="742" y="247"/>
                  </a:cubicBezTo>
                  <a:cubicBezTo>
                    <a:pt x="786" y="220"/>
                    <a:pt x="786" y="220"/>
                    <a:pt x="786" y="220"/>
                  </a:cubicBezTo>
                  <a:lnTo>
                    <a:pt x="799" y="241"/>
                  </a:lnTo>
                  <a:close/>
                  <a:moveTo>
                    <a:pt x="750" y="176"/>
                  </a:moveTo>
                  <a:cubicBezTo>
                    <a:pt x="779" y="210"/>
                    <a:pt x="779" y="210"/>
                    <a:pt x="779" y="210"/>
                  </a:cubicBezTo>
                  <a:cubicBezTo>
                    <a:pt x="772" y="216"/>
                    <a:pt x="772" y="216"/>
                    <a:pt x="772" y="216"/>
                  </a:cubicBezTo>
                  <a:cubicBezTo>
                    <a:pt x="761" y="203"/>
                    <a:pt x="761" y="203"/>
                    <a:pt x="761" y="203"/>
                  </a:cubicBezTo>
                  <a:cubicBezTo>
                    <a:pt x="728" y="230"/>
                    <a:pt x="728" y="230"/>
                    <a:pt x="728" y="230"/>
                  </a:cubicBezTo>
                  <a:cubicBezTo>
                    <a:pt x="721" y="221"/>
                    <a:pt x="721" y="221"/>
                    <a:pt x="721" y="221"/>
                  </a:cubicBezTo>
                  <a:cubicBezTo>
                    <a:pt x="754" y="194"/>
                    <a:pt x="754" y="194"/>
                    <a:pt x="754" y="194"/>
                  </a:cubicBezTo>
                  <a:cubicBezTo>
                    <a:pt x="744" y="181"/>
                    <a:pt x="744" y="181"/>
                    <a:pt x="744" y="181"/>
                  </a:cubicBezTo>
                  <a:lnTo>
                    <a:pt x="750" y="176"/>
                  </a:lnTo>
                  <a:close/>
                  <a:moveTo>
                    <a:pt x="742" y="167"/>
                  </a:moveTo>
                  <a:cubicBezTo>
                    <a:pt x="736" y="174"/>
                    <a:pt x="736" y="174"/>
                    <a:pt x="736" y="174"/>
                  </a:cubicBezTo>
                  <a:cubicBezTo>
                    <a:pt x="714" y="153"/>
                    <a:pt x="714" y="153"/>
                    <a:pt x="714" y="153"/>
                  </a:cubicBezTo>
                  <a:cubicBezTo>
                    <a:pt x="706" y="162"/>
                    <a:pt x="706" y="162"/>
                    <a:pt x="706" y="162"/>
                  </a:cubicBezTo>
                  <a:cubicBezTo>
                    <a:pt x="727" y="181"/>
                    <a:pt x="727" y="181"/>
                    <a:pt x="727" y="181"/>
                  </a:cubicBezTo>
                  <a:cubicBezTo>
                    <a:pt x="721" y="187"/>
                    <a:pt x="721" y="187"/>
                    <a:pt x="721" y="187"/>
                  </a:cubicBezTo>
                  <a:cubicBezTo>
                    <a:pt x="700" y="168"/>
                    <a:pt x="700" y="168"/>
                    <a:pt x="700" y="168"/>
                  </a:cubicBezTo>
                  <a:cubicBezTo>
                    <a:pt x="691" y="178"/>
                    <a:pt x="691" y="178"/>
                    <a:pt x="691" y="178"/>
                  </a:cubicBezTo>
                  <a:cubicBezTo>
                    <a:pt x="714" y="200"/>
                    <a:pt x="714" y="200"/>
                    <a:pt x="714" y="200"/>
                  </a:cubicBezTo>
                  <a:cubicBezTo>
                    <a:pt x="708" y="206"/>
                    <a:pt x="708" y="206"/>
                    <a:pt x="708" y="206"/>
                  </a:cubicBezTo>
                  <a:cubicBezTo>
                    <a:pt x="677" y="177"/>
                    <a:pt x="677" y="177"/>
                    <a:pt x="677" y="177"/>
                  </a:cubicBezTo>
                  <a:cubicBezTo>
                    <a:pt x="711" y="139"/>
                    <a:pt x="711" y="139"/>
                    <a:pt x="711" y="139"/>
                  </a:cubicBezTo>
                  <a:lnTo>
                    <a:pt x="742" y="167"/>
                  </a:lnTo>
                  <a:close/>
                  <a:moveTo>
                    <a:pt x="665" y="105"/>
                  </a:moveTo>
                  <a:cubicBezTo>
                    <a:pt x="680" y="116"/>
                    <a:pt x="680" y="116"/>
                    <a:pt x="680" y="116"/>
                  </a:cubicBezTo>
                  <a:cubicBezTo>
                    <a:pt x="686" y="120"/>
                    <a:pt x="689" y="122"/>
                    <a:pt x="691" y="124"/>
                  </a:cubicBezTo>
                  <a:cubicBezTo>
                    <a:pt x="693" y="127"/>
                    <a:pt x="694" y="130"/>
                    <a:pt x="695" y="133"/>
                  </a:cubicBezTo>
                  <a:cubicBezTo>
                    <a:pt x="695" y="136"/>
                    <a:pt x="694" y="140"/>
                    <a:pt x="692" y="143"/>
                  </a:cubicBezTo>
                  <a:cubicBezTo>
                    <a:pt x="690" y="146"/>
                    <a:pt x="688" y="148"/>
                    <a:pt x="685" y="149"/>
                  </a:cubicBezTo>
                  <a:cubicBezTo>
                    <a:pt x="683" y="150"/>
                    <a:pt x="681" y="150"/>
                    <a:pt x="679" y="150"/>
                  </a:cubicBezTo>
                  <a:cubicBezTo>
                    <a:pt x="676" y="150"/>
                    <a:pt x="674" y="149"/>
                    <a:pt x="672" y="149"/>
                  </a:cubicBezTo>
                  <a:cubicBezTo>
                    <a:pt x="670" y="148"/>
                    <a:pt x="666" y="145"/>
                    <a:pt x="662" y="143"/>
                  </a:cubicBezTo>
                  <a:cubicBezTo>
                    <a:pt x="656" y="138"/>
                    <a:pt x="656" y="138"/>
                    <a:pt x="656" y="138"/>
                  </a:cubicBezTo>
                  <a:cubicBezTo>
                    <a:pt x="645" y="154"/>
                    <a:pt x="645" y="154"/>
                    <a:pt x="645" y="154"/>
                  </a:cubicBezTo>
                  <a:cubicBezTo>
                    <a:pt x="635" y="148"/>
                    <a:pt x="635" y="148"/>
                    <a:pt x="635" y="148"/>
                  </a:cubicBezTo>
                  <a:lnTo>
                    <a:pt x="665" y="105"/>
                  </a:lnTo>
                  <a:close/>
                  <a:moveTo>
                    <a:pt x="632" y="87"/>
                  </a:moveTo>
                  <a:cubicBezTo>
                    <a:pt x="629" y="95"/>
                    <a:pt x="629" y="95"/>
                    <a:pt x="629" y="95"/>
                  </a:cubicBezTo>
                  <a:cubicBezTo>
                    <a:pt x="603" y="84"/>
                    <a:pt x="603" y="84"/>
                    <a:pt x="603" y="84"/>
                  </a:cubicBezTo>
                  <a:cubicBezTo>
                    <a:pt x="598" y="95"/>
                    <a:pt x="598" y="95"/>
                    <a:pt x="598" y="95"/>
                  </a:cubicBezTo>
                  <a:cubicBezTo>
                    <a:pt x="620" y="105"/>
                    <a:pt x="620" y="105"/>
                    <a:pt x="620" y="105"/>
                  </a:cubicBezTo>
                  <a:cubicBezTo>
                    <a:pt x="617" y="113"/>
                    <a:pt x="617" y="113"/>
                    <a:pt x="617" y="113"/>
                  </a:cubicBezTo>
                  <a:cubicBezTo>
                    <a:pt x="595" y="103"/>
                    <a:pt x="595" y="103"/>
                    <a:pt x="595" y="103"/>
                  </a:cubicBezTo>
                  <a:cubicBezTo>
                    <a:pt x="586" y="123"/>
                    <a:pt x="586" y="123"/>
                    <a:pt x="586" y="123"/>
                  </a:cubicBezTo>
                  <a:cubicBezTo>
                    <a:pt x="576" y="119"/>
                    <a:pt x="576" y="119"/>
                    <a:pt x="576" y="119"/>
                  </a:cubicBezTo>
                  <a:cubicBezTo>
                    <a:pt x="596" y="71"/>
                    <a:pt x="596" y="71"/>
                    <a:pt x="596" y="71"/>
                  </a:cubicBezTo>
                  <a:lnTo>
                    <a:pt x="632" y="87"/>
                  </a:lnTo>
                  <a:close/>
                  <a:moveTo>
                    <a:pt x="523" y="77"/>
                  </a:moveTo>
                  <a:cubicBezTo>
                    <a:pt x="525" y="72"/>
                    <a:pt x="527" y="68"/>
                    <a:pt x="529" y="65"/>
                  </a:cubicBezTo>
                  <a:cubicBezTo>
                    <a:pt x="531" y="63"/>
                    <a:pt x="534" y="61"/>
                    <a:pt x="536" y="59"/>
                  </a:cubicBezTo>
                  <a:cubicBezTo>
                    <a:pt x="539" y="58"/>
                    <a:pt x="542" y="57"/>
                    <a:pt x="545" y="57"/>
                  </a:cubicBezTo>
                  <a:cubicBezTo>
                    <a:pt x="548" y="56"/>
                    <a:pt x="553" y="57"/>
                    <a:pt x="557" y="58"/>
                  </a:cubicBezTo>
                  <a:cubicBezTo>
                    <a:pt x="565" y="60"/>
                    <a:pt x="571" y="64"/>
                    <a:pt x="575" y="70"/>
                  </a:cubicBezTo>
                  <a:cubicBezTo>
                    <a:pt x="578" y="76"/>
                    <a:pt x="579" y="83"/>
                    <a:pt x="577" y="91"/>
                  </a:cubicBezTo>
                  <a:cubicBezTo>
                    <a:pt x="575" y="99"/>
                    <a:pt x="570" y="105"/>
                    <a:pt x="564" y="108"/>
                  </a:cubicBezTo>
                  <a:cubicBezTo>
                    <a:pt x="558" y="111"/>
                    <a:pt x="551" y="112"/>
                    <a:pt x="543" y="110"/>
                  </a:cubicBezTo>
                  <a:cubicBezTo>
                    <a:pt x="535" y="108"/>
                    <a:pt x="529" y="104"/>
                    <a:pt x="526" y="98"/>
                  </a:cubicBezTo>
                  <a:cubicBezTo>
                    <a:pt x="522" y="92"/>
                    <a:pt x="521" y="85"/>
                    <a:pt x="523" y="77"/>
                  </a:cubicBezTo>
                  <a:close/>
                  <a:moveTo>
                    <a:pt x="460" y="45"/>
                  </a:moveTo>
                  <a:cubicBezTo>
                    <a:pt x="473" y="66"/>
                    <a:pt x="473" y="66"/>
                    <a:pt x="473" y="66"/>
                  </a:cubicBezTo>
                  <a:cubicBezTo>
                    <a:pt x="487" y="46"/>
                    <a:pt x="487" y="46"/>
                    <a:pt x="487" y="46"/>
                  </a:cubicBezTo>
                  <a:cubicBezTo>
                    <a:pt x="500" y="47"/>
                    <a:pt x="500" y="47"/>
                    <a:pt x="500" y="47"/>
                  </a:cubicBezTo>
                  <a:cubicBezTo>
                    <a:pt x="477" y="76"/>
                    <a:pt x="477" y="76"/>
                    <a:pt x="477" y="76"/>
                  </a:cubicBezTo>
                  <a:cubicBezTo>
                    <a:pt x="476" y="97"/>
                    <a:pt x="476" y="97"/>
                    <a:pt x="476" y="97"/>
                  </a:cubicBezTo>
                  <a:cubicBezTo>
                    <a:pt x="465" y="97"/>
                    <a:pt x="465" y="97"/>
                    <a:pt x="465" y="97"/>
                  </a:cubicBezTo>
                  <a:cubicBezTo>
                    <a:pt x="466" y="75"/>
                    <a:pt x="466" y="75"/>
                    <a:pt x="466" y="75"/>
                  </a:cubicBezTo>
                  <a:cubicBezTo>
                    <a:pt x="447" y="44"/>
                    <a:pt x="447" y="44"/>
                    <a:pt x="447" y="44"/>
                  </a:cubicBezTo>
                  <a:lnTo>
                    <a:pt x="460" y="45"/>
                  </a:lnTo>
                  <a:close/>
                  <a:moveTo>
                    <a:pt x="441" y="44"/>
                  </a:moveTo>
                  <a:cubicBezTo>
                    <a:pt x="442" y="53"/>
                    <a:pt x="442" y="53"/>
                    <a:pt x="442" y="53"/>
                  </a:cubicBezTo>
                  <a:cubicBezTo>
                    <a:pt x="425" y="54"/>
                    <a:pt x="425" y="54"/>
                    <a:pt x="425" y="54"/>
                  </a:cubicBezTo>
                  <a:cubicBezTo>
                    <a:pt x="428" y="97"/>
                    <a:pt x="428" y="97"/>
                    <a:pt x="428" y="97"/>
                  </a:cubicBezTo>
                  <a:cubicBezTo>
                    <a:pt x="417" y="98"/>
                    <a:pt x="417" y="98"/>
                    <a:pt x="417" y="98"/>
                  </a:cubicBezTo>
                  <a:cubicBezTo>
                    <a:pt x="413" y="55"/>
                    <a:pt x="413" y="55"/>
                    <a:pt x="413" y="55"/>
                  </a:cubicBezTo>
                  <a:cubicBezTo>
                    <a:pt x="397" y="56"/>
                    <a:pt x="397" y="56"/>
                    <a:pt x="397" y="56"/>
                  </a:cubicBezTo>
                  <a:cubicBezTo>
                    <a:pt x="396" y="48"/>
                    <a:pt x="396" y="48"/>
                    <a:pt x="396" y="48"/>
                  </a:cubicBezTo>
                  <a:lnTo>
                    <a:pt x="441" y="44"/>
                  </a:lnTo>
                  <a:close/>
                  <a:moveTo>
                    <a:pt x="386" y="50"/>
                  </a:moveTo>
                  <a:cubicBezTo>
                    <a:pt x="395" y="101"/>
                    <a:pt x="395" y="101"/>
                    <a:pt x="395" y="101"/>
                  </a:cubicBezTo>
                  <a:cubicBezTo>
                    <a:pt x="384" y="103"/>
                    <a:pt x="384" y="103"/>
                    <a:pt x="384" y="103"/>
                  </a:cubicBezTo>
                  <a:cubicBezTo>
                    <a:pt x="375" y="52"/>
                    <a:pt x="375" y="52"/>
                    <a:pt x="375" y="52"/>
                  </a:cubicBezTo>
                  <a:lnTo>
                    <a:pt x="386" y="50"/>
                  </a:lnTo>
                  <a:close/>
                  <a:moveTo>
                    <a:pt x="324" y="70"/>
                  </a:moveTo>
                  <a:cubicBezTo>
                    <a:pt x="325" y="68"/>
                    <a:pt x="327" y="65"/>
                    <a:pt x="330" y="63"/>
                  </a:cubicBezTo>
                  <a:cubicBezTo>
                    <a:pt x="333" y="61"/>
                    <a:pt x="336" y="60"/>
                    <a:pt x="340" y="59"/>
                  </a:cubicBezTo>
                  <a:cubicBezTo>
                    <a:pt x="347" y="57"/>
                    <a:pt x="353" y="57"/>
                    <a:pt x="357" y="59"/>
                  </a:cubicBezTo>
                  <a:cubicBezTo>
                    <a:pt x="361" y="60"/>
                    <a:pt x="364" y="63"/>
                    <a:pt x="365" y="68"/>
                  </a:cubicBezTo>
                  <a:cubicBezTo>
                    <a:pt x="354" y="71"/>
                    <a:pt x="354" y="71"/>
                    <a:pt x="354" y="71"/>
                  </a:cubicBezTo>
                  <a:cubicBezTo>
                    <a:pt x="353" y="69"/>
                    <a:pt x="352" y="67"/>
                    <a:pt x="350" y="67"/>
                  </a:cubicBezTo>
                  <a:cubicBezTo>
                    <a:pt x="348" y="66"/>
                    <a:pt x="345" y="66"/>
                    <a:pt x="342" y="67"/>
                  </a:cubicBezTo>
                  <a:cubicBezTo>
                    <a:pt x="339" y="68"/>
                    <a:pt x="337" y="69"/>
                    <a:pt x="335" y="71"/>
                  </a:cubicBezTo>
                  <a:cubicBezTo>
                    <a:pt x="334" y="72"/>
                    <a:pt x="334" y="73"/>
                    <a:pt x="334" y="74"/>
                  </a:cubicBezTo>
                  <a:cubicBezTo>
                    <a:pt x="335" y="76"/>
                    <a:pt x="336" y="76"/>
                    <a:pt x="337" y="77"/>
                  </a:cubicBezTo>
                  <a:cubicBezTo>
                    <a:pt x="339" y="78"/>
                    <a:pt x="342" y="78"/>
                    <a:pt x="348" y="78"/>
                  </a:cubicBezTo>
                  <a:cubicBezTo>
                    <a:pt x="354" y="77"/>
                    <a:pt x="358" y="77"/>
                    <a:pt x="361" y="78"/>
                  </a:cubicBezTo>
                  <a:cubicBezTo>
                    <a:pt x="364" y="79"/>
                    <a:pt x="366" y="80"/>
                    <a:pt x="368" y="81"/>
                  </a:cubicBezTo>
                  <a:cubicBezTo>
                    <a:pt x="370" y="83"/>
                    <a:pt x="372" y="86"/>
                    <a:pt x="373" y="89"/>
                  </a:cubicBezTo>
                  <a:cubicBezTo>
                    <a:pt x="373" y="92"/>
                    <a:pt x="373" y="95"/>
                    <a:pt x="372" y="98"/>
                  </a:cubicBezTo>
                  <a:cubicBezTo>
                    <a:pt x="371" y="101"/>
                    <a:pt x="369" y="103"/>
                    <a:pt x="366" y="105"/>
                  </a:cubicBezTo>
                  <a:cubicBezTo>
                    <a:pt x="364" y="107"/>
                    <a:pt x="360" y="109"/>
                    <a:pt x="355" y="110"/>
                  </a:cubicBezTo>
                  <a:cubicBezTo>
                    <a:pt x="348" y="112"/>
                    <a:pt x="342" y="112"/>
                    <a:pt x="338" y="110"/>
                  </a:cubicBezTo>
                  <a:cubicBezTo>
                    <a:pt x="333" y="108"/>
                    <a:pt x="330" y="105"/>
                    <a:pt x="328" y="100"/>
                  </a:cubicBezTo>
                  <a:cubicBezTo>
                    <a:pt x="338" y="96"/>
                    <a:pt x="338" y="96"/>
                    <a:pt x="338" y="96"/>
                  </a:cubicBezTo>
                  <a:cubicBezTo>
                    <a:pt x="340" y="99"/>
                    <a:pt x="342" y="101"/>
                    <a:pt x="344" y="102"/>
                  </a:cubicBezTo>
                  <a:cubicBezTo>
                    <a:pt x="346" y="103"/>
                    <a:pt x="349" y="103"/>
                    <a:pt x="353" y="102"/>
                  </a:cubicBezTo>
                  <a:cubicBezTo>
                    <a:pt x="356" y="101"/>
                    <a:pt x="359" y="99"/>
                    <a:pt x="360" y="97"/>
                  </a:cubicBezTo>
                  <a:cubicBezTo>
                    <a:pt x="362" y="96"/>
                    <a:pt x="362" y="94"/>
                    <a:pt x="362" y="92"/>
                  </a:cubicBezTo>
                  <a:cubicBezTo>
                    <a:pt x="361" y="91"/>
                    <a:pt x="361" y="90"/>
                    <a:pt x="360" y="89"/>
                  </a:cubicBezTo>
                  <a:cubicBezTo>
                    <a:pt x="359" y="89"/>
                    <a:pt x="357" y="88"/>
                    <a:pt x="355" y="88"/>
                  </a:cubicBezTo>
                  <a:cubicBezTo>
                    <a:pt x="354" y="88"/>
                    <a:pt x="351" y="88"/>
                    <a:pt x="346" y="88"/>
                  </a:cubicBezTo>
                  <a:cubicBezTo>
                    <a:pt x="339" y="89"/>
                    <a:pt x="335" y="88"/>
                    <a:pt x="332" y="87"/>
                  </a:cubicBezTo>
                  <a:cubicBezTo>
                    <a:pt x="328" y="85"/>
                    <a:pt x="325" y="82"/>
                    <a:pt x="324" y="78"/>
                  </a:cubicBezTo>
                  <a:cubicBezTo>
                    <a:pt x="323" y="76"/>
                    <a:pt x="323" y="73"/>
                    <a:pt x="324" y="70"/>
                  </a:cubicBezTo>
                  <a:close/>
                  <a:moveTo>
                    <a:pt x="286" y="79"/>
                  </a:moveTo>
                  <a:cubicBezTo>
                    <a:pt x="292" y="77"/>
                    <a:pt x="296" y="75"/>
                    <a:pt x="299" y="75"/>
                  </a:cubicBezTo>
                  <a:cubicBezTo>
                    <a:pt x="302" y="75"/>
                    <a:pt x="304" y="75"/>
                    <a:pt x="307" y="77"/>
                  </a:cubicBezTo>
                  <a:cubicBezTo>
                    <a:pt x="309" y="78"/>
                    <a:pt x="311" y="80"/>
                    <a:pt x="312" y="83"/>
                  </a:cubicBezTo>
                  <a:cubicBezTo>
                    <a:pt x="314" y="87"/>
                    <a:pt x="314" y="90"/>
                    <a:pt x="313" y="94"/>
                  </a:cubicBezTo>
                  <a:cubicBezTo>
                    <a:pt x="311" y="97"/>
                    <a:pt x="309" y="100"/>
                    <a:pt x="304" y="102"/>
                  </a:cubicBezTo>
                  <a:cubicBezTo>
                    <a:pt x="307" y="103"/>
                    <a:pt x="310" y="103"/>
                    <a:pt x="312" y="104"/>
                  </a:cubicBezTo>
                  <a:cubicBezTo>
                    <a:pt x="314" y="105"/>
                    <a:pt x="317" y="106"/>
                    <a:pt x="321" y="109"/>
                  </a:cubicBezTo>
                  <a:cubicBezTo>
                    <a:pt x="331" y="115"/>
                    <a:pt x="331" y="115"/>
                    <a:pt x="331" y="115"/>
                  </a:cubicBezTo>
                  <a:cubicBezTo>
                    <a:pt x="319" y="121"/>
                    <a:pt x="319" y="121"/>
                    <a:pt x="319" y="121"/>
                  </a:cubicBezTo>
                  <a:cubicBezTo>
                    <a:pt x="307" y="114"/>
                    <a:pt x="307" y="114"/>
                    <a:pt x="307" y="114"/>
                  </a:cubicBezTo>
                  <a:cubicBezTo>
                    <a:pt x="302" y="112"/>
                    <a:pt x="300" y="110"/>
                    <a:pt x="298" y="109"/>
                  </a:cubicBezTo>
                  <a:cubicBezTo>
                    <a:pt x="297" y="109"/>
                    <a:pt x="295" y="109"/>
                    <a:pt x="294" y="109"/>
                  </a:cubicBezTo>
                  <a:cubicBezTo>
                    <a:pt x="293" y="109"/>
                    <a:pt x="291" y="110"/>
                    <a:pt x="289" y="111"/>
                  </a:cubicBezTo>
                  <a:cubicBezTo>
                    <a:pt x="286" y="112"/>
                    <a:pt x="286" y="112"/>
                    <a:pt x="286" y="112"/>
                  </a:cubicBezTo>
                  <a:cubicBezTo>
                    <a:pt x="295" y="131"/>
                    <a:pt x="295" y="131"/>
                    <a:pt x="295" y="131"/>
                  </a:cubicBezTo>
                  <a:cubicBezTo>
                    <a:pt x="285" y="136"/>
                    <a:pt x="285" y="136"/>
                    <a:pt x="285" y="136"/>
                  </a:cubicBezTo>
                  <a:cubicBezTo>
                    <a:pt x="264" y="89"/>
                    <a:pt x="264" y="89"/>
                    <a:pt x="264" y="89"/>
                  </a:cubicBezTo>
                  <a:lnTo>
                    <a:pt x="286" y="79"/>
                  </a:lnTo>
                  <a:close/>
                  <a:moveTo>
                    <a:pt x="250" y="96"/>
                  </a:moveTo>
                  <a:cubicBezTo>
                    <a:pt x="255" y="104"/>
                    <a:pt x="255" y="104"/>
                    <a:pt x="255" y="104"/>
                  </a:cubicBezTo>
                  <a:cubicBezTo>
                    <a:pt x="229" y="120"/>
                    <a:pt x="229" y="120"/>
                    <a:pt x="229" y="120"/>
                  </a:cubicBezTo>
                  <a:cubicBezTo>
                    <a:pt x="235" y="130"/>
                    <a:pt x="235" y="130"/>
                    <a:pt x="235" y="130"/>
                  </a:cubicBezTo>
                  <a:cubicBezTo>
                    <a:pt x="259" y="115"/>
                    <a:pt x="259" y="115"/>
                    <a:pt x="259" y="115"/>
                  </a:cubicBezTo>
                  <a:cubicBezTo>
                    <a:pt x="264" y="122"/>
                    <a:pt x="264" y="122"/>
                    <a:pt x="264" y="122"/>
                  </a:cubicBezTo>
                  <a:cubicBezTo>
                    <a:pt x="240" y="137"/>
                    <a:pt x="240" y="137"/>
                    <a:pt x="240" y="137"/>
                  </a:cubicBezTo>
                  <a:cubicBezTo>
                    <a:pt x="247" y="149"/>
                    <a:pt x="247" y="149"/>
                    <a:pt x="247" y="149"/>
                  </a:cubicBezTo>
                  <a:cubicBezTo>
                    <a:pt x="274" y="132"/>
                    <a:pt x="274" y="132"/>
                    <a:pt x="274" y="132"/>
                  </a:cubicBezTo>
                  <a:cubicBezTo>
                    <a:pt x="278" y="139"/>
                    <a:pt x="278" y="139"/>
                    <a:pt x="278" y="139"/>
                  </a:cubicBezTo>
                  <a:cubicBezTo>
                    <a:pt x="242" y="162"/>
                    <a:pt x="242" y="162"/>
                    <a:pt x="242" y="162"/>
                  </a:cubicBezTo>
                  <a:cubicBezTo>
                    <a:pt x="214" y="119"/>
                    <a:pt x="214" y="119"/>
                    <a:pt x="214" y="119"/>
                  </a:cubicBezTo>
                  <a:lnTo>
                    <a:pt x="250" y="96"/>
                  </a:lnTo>
                  <a:close/>
                  <a:moveTo>
                    <a:pt x="175" y="151"/>
                  </a:moveTo>
                  <a:cubicBezTo>
                    <a:pt x="210" y="171"/>
                    <a:pt x="210" y="171"/>
                    <a:pt x="210" y="171"/>
                  </a:cubicBezTo>
                  <a:cubicBezTo>
                    <a:pt x="196" y="133"/>
                    <a:pt x="196" y="133"/>
                    <a:pt x="196" y="133"/>
                  </a:cubicBezTo>
                  <a:cubicBezTo>
                    <a:pt x="206" y="125"/>
                    <a:pt x="206" y="125"/>
                    <a:pt x="206" y="125"/>
                  </a:cubicBezTo>
                  <a:cubicBezTo>
                    <a:pt x="223" y="177"/>
                    <a:pt x="223" y="177"/>
                    <a:pt x="223" y="177"/>
                  </a:cubicBezTo>
                  <a:cubicBezTo>
                    <a:pt x="214" y="185"/>
                    <a:pt x="214" y="185"/>
                    <a:pt x="214" y="185"/>
                  </a:cubicBezTo>
                  <a:cubicBezTo>
                    <a:pt x="165" y="159"/>
                    <a:pt x="165" y="159"/>
                    <a:pt x="165" y="159"/>
                  </a:cubicBezTo>
                  <a:lnTo>
                    <a:pt x="175" y="151"/>
                  </a:lnTo>
                  <a:close/>
                  <a:moveTo>
                    <a:pt x="160" y="165"/>
                  </a:moveTo>
                  <a:cubicBezTo>
                    <a:pt x="197" y="201"/>
                    <a:pt x="197" y="201"/>
                    <a:pt x="197" y="201"/>
                  </a:cubicBezTo>
                  <a:cubicBezTo>
                    <a:pt x="189" y="209"/>
                    <a:pt x="189" y="209"/>
                    <a:pt x="189" y="209"/>
                  </a:cubicBezTo>
                  <a:cubicBezTo>
                    <a:pt x="152" y="174"/>
                    <a:pt x="152" y="174"/>
                    <a:pt x="152" y="174"/>
                  </a:cubicBezTo>
                  <a:lnTo>
                    <a:pt x="160" y="165"/>
                  </a:lnTo>
                  <a:close/>
                  <a:moveTo>
                    <a:pt x="121" y="211"/>
                  </a:moveTo>
                  <a:cubicBezTo>
                    <a:pt x="163" y="214"/>
                    <a:pt x="163" y="214"/>
                    <a:pt x="163" y="214"/>
                  </a:cubicBezTo>
                  <a:cubicBezTo>
                    <a:pt x="135" y="193"/>
                    <a:pt x="135" y="193"/>
                    <a:pt x="135" y="193"/>
                  </a:cubicBezTo>
                  <a:cubicBezTo>
                    <a:pt x="142" y="184"/>
                    <a:pt x="142" y="184"/>
                    <a:pt x="142" y="184"/>
                  </a:cubicBezTo>
                  <a:cubicBezTo>
                    <a:pt x="182" y="216"/>
                    <a:pt x="182" y="216"/>
                    <a:pt x="182" y="216"/>
                  </a:cubicBezTo>
                  <a:cubicBezTo>
                    <a:pt x="175" y="225"/>
                    <a:pt x="175" y="225"/>
                    <a:pt x="175" y="225"/>
                  </a:cubicBezTo>
                  <a:cubicBezTo>
                    <a:pt x="134" y="222"/>
                    <a:pt x="134" y="222"/>
                    <a:pt x="134" y="222"/>
                  </a:cubicBezTo>
                  <a:cubicBezTo>
                    <a:pt x="161" y="243"/>
                    <a:pt x="161" y="243"/>
                    <a:pt x="161" y="243"/>
                  </a:cubicBezTo>
                  <a:cubicBezTo>
                    <a:pt x="155" y="252"/>
                    <a:pt x="155" y="252"/>
                    <a:pt x="155" y="252"/>
                  </a:cubicBezTo>
                  <a:cubicBezTo>
                    <a:pt x="114" y="220"/>
                    <a:pt x="114" y="220"/>
                    <a:pt x="114" y="220"/>
                  </a:cubicBezTo>
                  <a:lnTo>
                    <a:pt x="121" y="211"/>
                  </a:lnTo>
                  <a:close/>
                  <a:moveTo>
                    <a:pt x="88" y="264"/>
                  </a:moveTo>
                  <a:cubicBezTo>
                    <a:pt x="112" y="278"/>
                    <a:pt x="112" y="278"/>
                    <a:pt x="112" y="278"/>
                  </a:cubicBezTo>
                  <a:cubicBezTo>
                    <a:pt x="116" y="280"/>
                    <a:pt x="119" y="281"/>
                    <a:pt x="120" y="281"/>
                  </a:cubicBezTo>
                  <a:cubicBezTo>
                    <a:pt x="122" y="282"/>
                    <a:pt x="124" y="282"/>
                    <a:pt x="126" y="281"/>
                  </a:cubicBezTo>
                  <a:cubicBezTo>
                    <a:pt x="128" y="280"/>
                    <a:pt x="130" y="278"/>
                    <a:pt x="132" y="275"/>
                  </a:cubicBezTo>
                  <a:cubicBezTo>
                    <a:pt x="133" y="272"/>
                    <a:pt x="134" y="270"/>
                    <a:pt x="134" y="268"/>
                  </a:cubicBezTo>
                  <a:cubicBezTo>
                    <a:pt x="134" y="266"/>
                    <a:pt x="133" y="264"/>
                    <a:pt x="131" y="263"/>
                  </a:cubicBezTo>
                  <a:cubicBezTo>
                    <a:pt x="130" y="262"/>
                    <a:pt x="127" y="260"/>
                    <a:pt x="124" y="258"/>
                  </a:cubicBezTo>
                  <a:cubicBezTo>
                    <a:pt x="99" y="244"/>
                    <a:pt x="99" y="244"/>
                    <a:pt x="99" y="244"/>
                  </a:cubicBezTo>
                  <a:cubicBezTo>
                    <a:pt x="104" y="234"/>
                    <a:pt x="104" y="234"/>
                    <a:pt x="104" y="234"/>
                  </a:cubicBezTo>
                  <a:cubicBezTo>
                    <a:pt x="128" y="248"/>
                    <a:pt x="128" y="248"/>
                    <a:pt x="128" y="248"/>
                  </a:cubicBezTo>
                  <a:cubicBezTo>
                    <a:pt x="134" y="251"/>
                    <a:pt x="137" y="253"/>
                    <a:pt x="139" y="255"/>
                  </a:cubicBezTo>
                  <a:cubicBezTo>
                    <a:pt x="141" y="257"/>
                    <a:pt x="142" y="259"/>
                    <a:pt x="143" y="261"/>
                  </a:cubicBezTo>
                  <a:cubicBezTo>
                    <a:pt x="144" y="263"/>
                    <a:pt x="144" y="266"/>
                    <a:pt x="144" y="269"/>
                  </a:cubicBezTo>
                  <a:cubicBezTo>
                    <a:pt x="143" y="272"/>
                    <a:pt x="142" y="275"/>
                    <a:pt x="140" y="279"/>
                  </a:cubicBezTo>
                  <a:cubicBezTo>
                    <a:pt x="137" y="284"/>
                    <a:pt x="134" y="287"/>
                    <a:pt x="132" y="289"/>
                  </a:cubicBezTo>
                  <a:cubicBezTo>
                    <a:pt x="130" y="291"/>
                    <a:pt x="127" y="292"/>
                    <a:pt x="125" y="293"/>
                  </a:cubicBezTo>
                  <a:cubicBezTo>
                    <a:pt x="123" y="293"/>
                    <a:pt x="120" y="293"/>
                    <a:pt x="118" y="293"/>
                  </a:cubicBezTo>
                  <a:cubicBezTo>
                    <a:pt x="115" y="292"/>
                    <a:pt x="111" y="290"/>
                    <a:pt x="106" y="287"/>
                  </a:cubicBezTo>
                  <a:cubicBezTo>
                    <a:pt x="82" y="274"/>
                    <a:pt x="82" y="274"/>
                    <a:pt x="82" y="274"/>
                  </a:cubicBezTo>
                  <a:lnTo>
                    <a:pt x="88" y="264"/>
                  </a:lnTo>
                  <a:close/>
                  <a:moveTo>
                    <a:pt x="45" y="402"/>
                  </a:moveTo>
                  <a:cubicBezTo>
                    <a:pt x="82" y="384"/>
                    <a:pt x="82" y="384"/>
                    <a:pt x="82" y="384"/>
                  </a:cubicBezTo>
                  <a:cubicBezTo>
                    <a:pt x="48" y="379"/>
                    <a:pt x="48" y="379"/>
                    <a:pt x="48" y="379"/>
                  </a:cubicBezTo>
                  <a:cubicBezTo>
                    <a:pt x="50" y="368"/>
                    <a:pt x="50" y="368"/>
                    <a:pt x="50" y="368"/>
                  </a:cubicBezTo>
                  <a:cubicBezTo>
                    <a:pt x="101" y="376"/>
                    <a:pt x="101" y="376"/>
                    <a:pt x="101" y="376"/>
                  </a:cubicBezTo>
                  <a:cubicBezTo>
                    <a:pt x="99" y="387"/>
                    <a:pt x="99" y="387"/>
                    <a:pt x="99" y="387"/>
                  </a:cubicBezTo>
                  <a:cubicBezTo>
                    <a:pt x="62" y="405"/>
                    <a:pt x="62" y="405"/>
                    <a:pt x="62" y="405"/>
                  </a:cubicBezTo>
                  <a:cubicBezTo>
                    <a:pt x="95" y="410"/>
                    <a:pt x="95" y="410"/>
                    <a:pt x="95" y="410"/>
                  </a:cubicBezTo>
                  <a:cubicBezTo>
                    <a:pt x="94" y="421"/>
                    <a:pt x="94" y="421"/>
                    <a:pt x="94" y="421"/>
                  </a:cubicBezTo>
                  <a:cubicBezTo>
                    <a:pt x="43" y="413"/>
                    <a:pt x="43" y="413"/>
                    <a:pt x="43" y="413"/>
                  </a:cubicBezTo>
                  <a:lnTo>
                    <a:pt x="45" y="402"/>
                  </a:lnTo>
                  <a:close/>
                  <a:moveTo>
                    <a:pt x="42" y="427"/>
                  </a:moveTo>
                  <a:cubicBezTo>
                    <a:pt x="94" y="430"/>
                    <a:pt x="94" y="430"/>
                    <a:pt x="94" y="430"/>
                  </a:cubicBezTo>
                  <a:cubicBezTo>
                    <a:pt x="93" y="441"/>
                    <a:pt x="93" y="441"/>
                    <a:pt x="93" y="441"/>
                  </a:cubicBezTo>
                  <a:cubicBezTo>
                    <a:pt x="42" y="439"/>
                    <a:pt x="42" y="439"/>
                    <a:pt x="42" y="439"/>
                  </a:cubicBezTo>
                  <a:lnTo>
                    <a:pt x="42" y="427"/>
                  </a:lnTo>
                  <a:close/>
                  <a:moveTo>
                    <a:pt x="43" y="487"/>
                  </a:moveTo>
                  <a:cubicBezTo>
                    <a:pt x="63" y="486"/>
                    <a:pt x="63" y="486"/>
                    <a:pt x="63" y="486"/>
                  </a:cubicBezTo>
                  <a:cubicBezTo>
                    <a:pt x="62" y="464"/>
                    <a:pt x="62" y="464"/>
                    <a:pt x="62" y="464"/>
                  </a:cubicBezTo>
                  <a:cubicBezTo>
                    <a:pt x="42" y="465"/>
                    <a:pt x="42" y="465"/>
                    <a:pt x="42" y="465"/>
                  </a:cubicBezTo>
                  <a:cubicBezTo>
                    <a:pt x="41" y="453"/>
                    <a:pt x="41" y="453"/>
                    <a:pt x="41" y="453"/>
                  </a:cubicBezTo>
                  <a:cubicBezTo>
                    <a:pt x="92" y="450"/>
                    <a:pt x="92" y="450"/>
                    <a:pt x="92" y="450"/>
                  </a:cubicBezTo>
                  <a:cubicBezTo>
                    <a:pt x="93" y="462"/>
                    <a:pt x="93" y="462"/>
                    <a:pt x="93" y="462"/>
                  </a:cubicBezTo>
                  <a:cubicBezTo>
                    <a:pt x="71" y="463"/>
                    <a:pt x="71" y="463"/>
                    <a:pt x="71" y="463"/>
                  </a:cubicBezTo>
                  <a:cubicBezTo>
                    <a:pt x="72" y="486"/>
                    <a:pt x="72" y="486"/>
                    <a:pt x="72" y="486"/>
                  </a:cubicBezTo>
                  <a:cubicBezTo>
                    <a:pt x="94" y="484"/>
                    <a:pt x="94" y="484"/>
                    <a:pt x="94" y="484"/>
                  </a:cubicBezTo>
                  <a:cubicBezTo>
                    <a:pt x="95" y="496"/>
                    <a:pt x="95" y="496"/>
                    <a:pt x="95" y="496"/>
                  </a:cubicBezTo>
                  <a:cubicBezTo>
                    <a:pt x="43" y="499"/>
                    <a:pt x="43" y="499"/>
                    <a:pt x="43" y="499"/>
                  </a:cubicBezTo>
                  <a:lnTo>
                    <a:pt x="43" y="487"/>
                  </a:lnTo>
                  <a:close/>
                  <a:moveTo>
                    <a:pt x="98" y="546"/>
                  </a:moveTo>
                  <a:cubicBezTo>
                    <a:pt x="95" y="551"/>
                    <a:pt x="89" y="555"/>
                    <a:pt x="81" y="557"/>
                  </a:cubicBezTo>
                  <a:cubicBezTo>
                    <a:pt x="73" y="559"/>
                    <a:pt x="66" y="558"/>
                    <a:pt x="60" y="554"/>
                  </a:cubicBezTo>
                  <a:cubicBezTo>
                    <a:pt x="54" y="550"/>
                    <a:pt x="51" y="544"/>
                    <a:pt x="49" y="536"/>
                  </a:cubicBezTo>
                  <a:cubicBezTo>
                    <a:pt x="48" y="529"/>
                    <a:pt x="48" y="523"/>
                    <a:pt x="51" y="518"/>
                  </a:cubicBezTo>
                  <a:cubicBezTo>
                    <a:pt x="53" y="515"/>
                    <a:pt x="55" y="513"/>
                    <a:pt x="59" y="511"/>
                  </a:cubicBezTo>
                  <a:cubicBezTo>
                    <a:pt x="64" y="521"/>
                    <a:pt x="64" y="521"/>
                    <a:pt x="64" y="521"/>
                  </a:cubicBezTo>
                  <a:cubicBezTo>
                    <a:pt x="61" y="523"/>
                    <a:pt x="60" y="524"/>
                    <a:pt x="58" y="527"/>
                  </a:cubicBezTo>
                  <a:cubicBezTo>
                    <a:pt x="57" y="529"/>
                    <a:pt x="57" y="532"/>
                    <a:pt x="58" y="535"/>
                  </a:cubicBezTo>
                  <a:cubicBezTo>
                    <a:pt x="59" y="539"/>
                    <a:pt x="61" y="542"/>
                    <a:pt x="64" y="544"/>
                  </a:cubicBezTo>
                  <a:cubicBezTo>
                    <a:pt x="67" y="546"/>
                    <a:pt x="72" y="547"/>
                    <a:pt x="78" y="545"/>
                  </a:cubicBezTo>
                  <a:cubicBezTo>
                    <a:pt x="84" y="544"/>
                    <a:pt x="89" y="542"/>
                    <a:pt x="91" y="539"/>
                  </a:cubicBezTo>
                  <a:cubicBezTo>
                    <a:pt x="93" y="536"/>
                    <a:pt x="94" y="532"/>
                    <a:pt x="93" y="528"/>
                  </a:cubicBezTo>
                  <a:cubicBezTo>
                    <a:pt x="92" y="525"/>
                    <a:pt x="91" y="522"/>
                    <a:pt x="89" y="521"/>
                  </a:cubicBezTo>
                  <a:cubicBezTo>
                    <a:pt x="86" y="519"/>
                    <a:pt x="83" y="518"/>
                    <a:pt x="79" y="518"/>
                  </a:cubicBezTo>
                  <a:cubicBezTo>
                    <a:pt x="80" y="506"/>
                    <a:pt x="80" y="506"/>
                    <a:pt x="80" y="506"/>
                  </a:cubicBezTo>
                  <a:cubicBezTo>
                    <a:pt x="86" y="507"/>
                    <a:pt x="91" y="509"/>
                    <a:pt x="94" y="512"/>
                  </a:cubicBezTo>
                  <a:cubicBezTo>
                    <a:pt x="98" y="515"/>
                    <a:pt x="100" y="520"/>
                    <a:pt x="101" y="526"/>
                  </a:cubicBezTo>
                  <a:cubicBezTo>
                    <a:pt x="103" y="533"/>
                    <a:pt x="102" y="540"/>
                    <a:pt x="98" y="546"/>
                  </a:cubicBezTo>
                  <a:close/>
                  <a:moveTo>
                    <a:pt x="115" y="330"/>
                  </a:moveTo>
                  <a:cubicBezTo>
                    <a:pt x="102" y="331"/>
                    <a:pt x="102" y="331"/>
                    <a:pt x="102" y="331"/>
                  </a:cubicBezTo>
                  <a:cubicBezTo>
                    <a:pt x="95" y="353"/>
                    <a:pt x="95" y="353"/>
                    <a:pt x="95" y="353"/>
                  </a:cubicBezTo>
                  <a:cubicBezTo>
                    <a:pt x="105" y="361"/>
                    <a:pt x="105" y="361"/>
                    <a:pt x="105" y="361"/>
                  </a:cubicBezTo>
                  <a:cubicBezTo>
                    <a:pt x="101" y="373"/>
                    <a:pt x="101" y="373"/>
                    <a:pt x="101" y="373"/>
                  </a:cubicBezTo>
                  <a:cubicBezTo>
                    <a:pt x="59" y="336"/>
                    <a:pt x="59" y="336"/>
                    <a:pt x="59" y="336"/>
                  </a:cubicBezTo>
                  <a:cubicBezTo>
                    <a:pt x="62" y="324"/>
                    <a:pt x="62" y="324"/>
                    <a:pt x="62" y="324"/>
                  </a:cubicBezTo>
                  <a:cubicBezTo>
                    <a:pt x="118" y="318"/>
                    <a:pt x="118" y="318"/>
                    <a:pt x="118" y="318"/>
                  </a:cubicBezTo>
                  <a:lnTo>
                    <a:pt x="115" y="330"/>
                  </a:lnTo>
                  <a:close/>
                  <a:moveTo>
                    <a:pt x="252" y="762"/>
                  </a:moveTo>
                  <a:cubicBezTo>
                    <a:pt x="252" y="763"/>
                    <a:pt x="251" y="764"/>
                    <a:pt x="250" y="764"/>
                  </a:cubicBezTo>
                  <a:cubicBezTo>
                    <a:pt x="248" y="765"/>
                    <a:pt x="239" y="763"/>
                    <a:pt x="238" y="764"/>
                  </a:cubicBezTo>
                  <a:cubicBezTo>
                    <a:pt x="233" y="764"/>
                    <a:pt x="232" y="764"/>
                    <a:pt x="231" y="766"/>
                  </a:cubicBezTo>
                  <a:cubicBezTo>
                    <a:pt x="231" y="767"/>
                    <a:pt x="231" y="770"/>
                    <a:pt x="229" y="770"/>
                  </a:cubicBezTo>
                  <a:cubicBezTo>
                    <a:pt x="227" y="769"/>
                    <a:pt x="222" y="768"/>
                    <a:pt x="219" y="768"/>
                  </a:cubicBezTo>
                  <a:cubicBezTo>
                    <a:pt x="218" y="768"/>
                    <a:pt x="217" y="768"/>
                    <a:pt x="216" y="768"/>
                  </a:cubicBezTo>
                  <a:cubicBezTo>
                    <a:pt x="205" y="781"/>
                    <a:pt x="197" y="792"/>
                    <a:pt x="185" y="804"/>
                  </a:cubicBezTo>
                  <a:cubicBezTo>
                    <a:pt x="185" y="804"/>
                    <a:pt x="183" y="805"/>
                    <a:pt x="183" y="805"/>
                  </a:cubicBezTo>
                  <a:cubicBezTo>
                    <a:pt x="191" y="792"/>
                    <a:pt x="199" y="779"/>
                    <a:pt x="208" y="766"/>
                  </a:cubicBezTo>
                  <a:cubicBezTo>
                    <a:pt x="209" y="764"/>
                    <a:pt x="208" y="763"/>
                    <a:pt x="208" y="763"/>
                  </a:cubicBezTo>
                  <a:cubicBezTo>
                    <a:pt x="207" y="761"/>
                    <a:pt x="210" y="758"/>
                    <a:pt x="212" y="758"/>
                  </a:cubicBezTo>
                  <a:cubicBezTo>
                    <a:pt x="212" y="758"/>
                    <a:pt x="213" y="758"/>
                    <a:pt x="214" y="758"/>
                  </a:cubicBezTo>
                  <a:cubicBezTo>
                    <a:pt x="219" y="750"/>
                    <a:pt x="219" y="750"/>
                    <a:pt x="221" y="747"/>
                  </a:cubicBezTo>
                  <a:cubicBezTo>
                    <a:pt x="219" y="746"/>
                    <a:pt x="211" y="743"/>
                    <a:pt x="213" y="741"/>
                  </a:cubicBezTo>
                  <a:cubicBezTo>
                    <a:pt x="214" y="741"/>
                    <a:pt x="216" y="741"/>
                    <a:pt x="218" y="741"/>
                  </a:cubicBezTo>
                  <a:cubicBezTo>
                    <a:pt x="220" y="742"/>
                    <a:pt x="222" y="742"/>
                    <a:pt x="223" y="743"/>
                  </a:cubicBezTo>
                  <a:cubicBezTo>
                    <a:pt x="227" y="739"/>
                    <a:pt x="229" y="736"/>
                    <a:pt x="231" y="731"/>
                  </a:cubicBezTo>
                  <a:cubicBezTo>
                    <a:pt x="231" y="730"/>
                    <a:pt x="234" y="726"/>
                    <a:pt x="233" y="726"/>
                  </a:cubicBezTo>
                  <a:cubicBezTo>
                    <a:pt x="233" y="724"/>
                    <a:pt x="233" y="724"/>
                    <a:pt x="233" y="723"/>
                  </a:cubicBezTo>
                  <a:cubicBezTo>
                    <a:pt x="237" y="725"/>
                    <a:pt x="239" y="727"/>
                    <a:pt x="239" y="731"/>
                  </a:cubicBezTo>
                  <a:cubicBezTo>
                    <a:pt x="239" y="731"/>
                    <a:pt x="239" y="734"/>
                    <a:pt x="239" y="735"/>
                  </a:cubicBezTo>
                  <a:cubicBezTo>
                    <a:pt x="236" y="738"/>
                    <a:pt x="234" y="742"/>
                    <a:pt x="231" y="745"/>
                  </a:cubicBezTo>
                  <a:cubicBezTo>
                    <a:pt x="232" y="746"/>
                    <a:pt x="233" y="746"/>
                    <a:pt x="234" y="746"/>
                  </a:cubicBezTo>
                  <a:cubicBezTo>
                    <a:pt x="237" y="748"/>
                    <a:pt x="239" y="748"/>
                    <a:pt x="242" y="750"/>
                  </a:cubicBezTo>
                  <a:cubicBezTo>
                    <a:pt x="243" y="749"/>
                    <a:pt x="244" y="750"/>
                    <a:pt x="244" y="749"/>
                  </a:cubicBezTo>
                  <a:cubicBezTo>
                    <a:pt x="252" y="753"/>
                    <a:pt x="253" y="761"/>
                    <a:pt x="252" y="762"/>
                  </a:cubicBezTo>
                  <a:close/>
                  <a:moveTo>
                    <a:pt x="189" y="735"/>
                  </a:moveTo>
                  <a:cubicBezTo>
                    <a:pt x="192" y="737"/>
                    <a:pt x="195" y="739"/>
                    <a:pt x="196" y="742"/>
                  </a:cubicBezTo>
                  <a:cubicBezTo>
                    <a:pt x="197" y="743"/>
                    <a:pt x="201" y="748"/>
                    <a:pt x="203" y="754"/>
                  </a:cubicBezTo>
                  <a:cubicBezTo>
                    <a:pt x="204" y="757"/>
                    <a:pt x="205" y="758"/>
                    <a:pt x="204" y="761"/>
                  </a:cubicBezTo>
                  <a:cubicBezTo>
                    <a:pt x="199" y="758"/>
                    <a:pt x="200" y="757"/>
                    <a:pt x="198" y="752"/>
                  </a:cubicBezTo>
                  <a:cubicBezTo>
                    <a:pt x="198" y="750"/>
                    <a:pt x="197" y="748"/>
                    <a:pt x="193" y="744"/>
                  </a:cubicBezTo>
                  <a:cubicBezTo>
                    <a:pt x="193" y="742"/>
                    <a:pt x="189" y="738"/>
                    <a:pt x="189" y="735"/>
                  </a:cubicBezTo>
                  <a:close/>
                  <a:moveTo>
                    <a:pt x="262" y="820"/>
                  </a:moveTo>
                  <a:cubicBezTo>
                    <a:pt x="262" y="818"/>
                    <a:pt x="260" y="817"/>
                    <a:pt x="260" y="815"/>
                  </a:cubicBezTo>
                  <a:cubicBezTo>
                    <a:pt x="266" y="807"/>
                    <a:pt x="274" y="789"/>
                    <a:pt x="281" y="779"/>
                  </a:cubicBezTo>
                  <a:cubicBezTo>
                    <a:pt x="282" y="777"/>
                    <a:pt x="283" y="776"/>
                    <a:pt x="284" y="776"/>
                  </a:cubicBezTo>
                  <a:cubicBezTo>
                    <a:pt x="284" y="777"/>
                    <a:pt x="285" y="777"/>
                    <a:pt x="283" y="781"/>
                  </a:cubicBezTo>
                  <a:cubicBezTo>
                    <a:pt x="283" y="782"/>
                    <a:pt x="263" y="819"/>
                    <a:pt x="265" y="821"/>
                  </a:cubicBezTo>
                  <a:cubicBezTo>
                    <a:pt x="263" y="821"/>
                    <a:pt x="263" y="821"/>
                    <a:pt x="262" y="820"/>
                  </a:cubicBezTo>
                  <a:close/>
                  <a:moveTo>
                    <a:pt x="289" y="829"/>
                  </a:moveTo>
                  <a:cubicBezTo>
                    <a:pt x="288" y="830"/>
                    <a:pt x="288" y="830"/>
                    <a:pt x="287" y="830"/>
                  </a:cubicBezTo>
                  <a:cubicBezTo>
                    <a:pt x="286" y="830"/>
                    <a:pt x="284" y="829"/>
                    <a:pt x="282" y="828"/>
                  </a:cubicBezTo>
                  <a:cubicBezTo>
                    <a:pt x="280" y="826"/>
                    <a:pt x="275" y="818"/>
                    <a:pt x="276" y="816"/>
                  </a:cubicBezTo>
                  <a:cubicBezTo>
                    <a:pt x="276" y="816"/>
                    <a:pt x="276" y="816"/>
                    <a:pt x="276" y="816"/>
                  </a:cubicBezTo>
                  <a:cubicBezTo>
                    <a:pt x="278" y="822"/>
                    <a:pt x="286" y="820"/>
                    <a:pt x="294" y="818"/>
                  </a:cubicBezTo>
                  <a:cubicBezTo>
                    <a:pt x="300" y="816"/>
                    <a:pt x="305" y="813"/>
                    <a:pt x="305" y="812"/>
                  </a:cubicBezTo>
                  <a:cubicBezTo>
                    <a:pt x="305" y="811"/>
                    <a:pt x="305" y="810"/>
                    <a:pt x="304" y="809"/>
                  </a:cubicBezTo>
                  <a:cubicBezTo>
                    <a:pt x="304" y="810"/>
                    <a:pt x="301" y="811"/>
                    <a:pt x="297" y="812"/>
                  </a:cubicBezTo>
                  <a:cubicBezTo>
                    <a:pt x="288" y="814"/>
                    <a:pt x="275" y="816"/>
                    <a:pt x="273" y="815"/>
                  </a:cubicBezTo>
                  <a:cubicBezTo>
                    <a:pt x="270" y="814"/>
                    <a:pt x="270" y="813"/>
                    <a:pt x="273" y="809"/>
                  </a:cubicBezTo>
                  <a:cubicBezTo>
                    <a:pt x="279" y="807"/>
                    <a:pt x="290" y="805"/>
                    <a:pt x="297" y="802"/>
                  </a:cubicBezTo>
                  <a:cubicBezTo>
                    <a:pt x="297" y="801"/>
                    <a:pt x="299" y="801"/>
                    <a:pt x="298" y="799"/>
                  </a:cubicBezTo>
                  <a:cubicBezTo>
                    <a:pt x="295" y="800"/>
                    <a:pt x="286" y="801"/>
                    <a:pt x="284" y="801"/>
                  </a:cubicBezTo>
                  <a:cubicBezTo>
                    <a:pt x="281" y="798"/>
                    <a:pt x="283" y="795"/>
                    <a:pt x="284" y="792"/>
                  </a:cubicBezTo>
                  <a:cubicBezTo>
                    <a:pt x="285" y="792"/>
                    <a:pt x="284" y="792"/>
                    <a:pt x="285" y="792"/>
                  </a:cubicBezTo>
                  <a:cubicBezTo>
                    <a:pt x="287" y="794"/>
                    <a:pt x="294" y="792"/>
                    <a:pt x="295" y="791"/>
                  </a:cubicBezTo>
                  <a:cubicBezTo>
                    <a:pt x="294" y="789"/>
                    <a:pt x="292" y="784"/>
                    <a:pt x="293" y="785"/>
                  </a:cubicBezTo>
                  <a:cubicBezTo>
                    <a:pt x="295" y="786"/>
                    <a:pt x="295" y="787"/>
                    <a:pt x="298" y="787"/>
                  </a:cubicBezTo>
                  <a:cubicBezTo>
                    <a:pt x="298" y="787"/>
                    <a:pt x="299" y="787"/>
                    <a:pt x="298" y="787"/>
                  </a:cubicBezTo>
                  <a:cubicBezTo>
                    <a:pt x="297" y="786"/>
                    <a:pt x="295" y="785"/>
                    <a:pt x="295" y="784"/>
                  </a:cubicBezTo>
                  <a:cubicBezTo>
                    <a:pt x="296" y="782"/>
                    <a:pt x="298" y="782"/>
                    <a:pt x="299" y="783"/>
                  </a:cubicBezTo>
                  <a:cubicBezTo>
                    <a:pt x="301" y="784"/>
                    <a:pt x="308" y="789"/>
                    <a:pt x="308" y="789"/>
                  </a:cubicBezTo>
                  <a:cubicBezTo>
                    <a:pt x="309" y="790"/>
                    <a:pt x="309" y="790"/>
                    <a:pt x="309" y="790"/>
                  </a:cubicBezTo>
                  <a:cubicBezTo>
                    <a:pt x="310" y="791"/>
                    <a:pt x="310" y="792"/>
                    <a:pt x="310" y="793"/>
                  </a:cubicBezTo>
                  <a:cubicBezTo>
                    <a:pt x="310" y="796"/>
                    <a:pt x="308" y="797"/>
                    <a:pt x="305" y="797"/>
                  </a:cubicBezTo>
                  <a:cubicBezTo>
                    <a:pt x="306" y="802"/>
                    <a:pt x="306" y="806"/>
                    <a:pt x="309" y="811"/>
                  </a:cubicBezTo>
                  <a:cubicBezTo>
                    <a:pt x="311" y="809"/>
                    <a:pt x="313" y="809"/>
                    <a:pt x="313" y="808"/>
                  </a:cubicBezTo>
                  <a:cubicBezTo>
                    <a:pt x="316" y="810"/>
                    <a:pt x="317" y="811"/>
                    <a:pt x="317" y="814"/>
                  </a:cubicBezTo>
                  <a:cubicBezTo>
                    <a:pt x="315" y="818"/>
                    <a:pt x="310" y="817"/>
                    <a:pt x="309" y="819"/>
                  </a:cubicBezTo>
                  <a:cubicBezTo>
                    <a:pt x="308" y="823"/>
                    <a:pt x="309" y="831"/>
                    <a:pt x="307" y="834"/>
                  </a:cubicBezTo>
                  <a:cubicBezTo>
                    <a:pt x="307" y="835"/>
                    <a:pt x="306" y="835"/>
                    <a:pt x="305" y="834"/>
                  </a:cubicBezTo>
                  <a:cubicBezTo>
                    <a:pt x="304" y="831"/>
                    <a:pt x="305" y="824"/>
                    <a:pt x="305" y="820"/>
                  </a:cubicBezTo>
                  <a:cubicBezTo>
                    <a:pt x="303" y="821"/>
                    <a:pt x="299" y="823"/>
                    <a:pt x="295" y="823"/>
                  </a:cubicBezTo>
                  <a:cubicBezTo>
                    <a:pt x="295" y="824"/>
                    <a:pt x="295" y="824"/>
                    <a:pt x="295" y="825"/>
                  </a:cubicBezTo>
                  <a:cubicBezTo>
                    <a:pt x="297" y="826"/>
                    <a:pt x="297" y="827"/>
                    <a:pt x="298" y="828"/>
                  </a:cubicBezTo>
                  <a:cubicBezTo>
                    <a:pt x="298" y="829"/>
                    <a:pt x="296" y="830"/>
                    <a:pt x="296" y="831"/>
                  </a:cubicBezTo>
                  <a:cubicBezTo>
                    <a:pt x="295" y="831"/>
                    <a:pt x="293" y="830"/>
                    <a:pt x="291" y="829"/>
                  </a:cubicBezTo>
                  <a:cubicBezTo>
                    <a:pt x="290" y="829"/>
                    <a:pt x="289" y="829"/>
                    <a:pt x="289" y="829"/>
                  </a:cubicBezTo>
                  <a:close/>
                  <a:moveTo>
                    <a:pt x="317" y="787"/>
                  </a:moveTo>
                  <a:cubicBezTo>
                    <a:pt x="317" y="785"/>
                    <a:pt x="319" y="786"/>
                    <a:pt x="320" y="786"/>
                  </a:cubicBezTo>
                  <a:cubicBezTo>
                    <a:pt x="323" y="788"/>
                    <a:pt x="325" y="789"/>
                    <a:pt x="326" y="794"/>
                  </a:cubicBezTo>
                  <a:cubicBezTo>
                    <a:pt x="326" y="795"/>
                    <a:pt x="326" y="796"/>
                    <a:pt x="325" y="798"/>
                  </a:cubicBezTo>
                  <a:cubicBezTo>
                    <a:pt x="323" y="798"/>
                    <a:pt x="319" y="798"/>
                    <a:pt x="319" y="795"/>
                  </a:cubicBezTo>
                  <a:cubicBezTo>
                    <a:pt x="318" y="793"/>
                    <a:pt x="316" y="788"/>
                    <a:pt x="317" y="787"/>
                  </a:cubicBezTo>
                  <a:close/>
                  <a:moveTo>
                    <a:pt x="341" y="802"/>
                  </a:moveTo>
                  <a:cubicBezTo>
                    <a:pt x="334" y="803"/>
                    <a:pt x="319" y="845"/>
                    <a:pt x="312" y="854"/>
                  </a:cubicBezTo>
                  <a:cubicBezTo>
                    <a:pt x="308" y="861"/>
                    <a:pt x="306" y="861"/>
                    <a:pt x="303" y="858"/>
                  </a:cubicBezTo>
                  <a:cubicBezTo>
                    <a:pt x="299" y="854"/>
                    <a:pt x="294" y="836"/>
                    <a:pt x="295" y="832"/>
                  </a:cubicBezTo>
                  <a:cubicBezTo>
                    <a:pt x="296" y="833"/>
                    <a:pt x="297" y="836"/>
                    <a:pt x="297" y="837"/>
                  </a:cubicBezTo>
                  <a:cubicBezTo>
                    <a:pt x="298" y="836"/>
                    <a:pt x="297" y="836"/>
                    <a:pt x="298" y="835"/>
                  </a:cubicBezTo>
                  <a:cubicBezTo>
                    <a:pt x="299" y="838"/>
                    <a:pt x="303" y="846"/>
                    <a:pt x="304" y="847"/>
                  </a:cubicBezTo>
                  <a:cubicBezTo>
                    <a:pt x="307" y="849"/>
                    <a:pt x="308" y="844"/>
                    <a:pt x="310" y="842"/>
                  </a:cubicBezTo>
                  <a:cubicBezTo>
                    <a:pt x="314" y="834"/>
                    <a:pt x="325" y="807"/>
                    <a:pt x="329" y="799"/>
                  </a:cubicBezTo>
                  <a:cubicBezTo>
                    <a:pt x="332" y="794"/>
                    <a:pt x="334" y="789"/>
                    <a:pt x="331" y="786"/>
                  </a:cubicBezTo>
                  <a:cubicBezTo>
                    <a:pt x="320" y="780"/>
                    <a:pt x="306" y="784"/>
                    <a:pt x="296" y="778"/>
                  </a:cubicBezTo>
                  <a:cubicBezTo>
                    <a:pt x="296" y="778"/>
                    <a:pt x="296" y="778"/>
                    <a:pt x="296" y="778"/>
                  </a:cubicBezTo>
                  <a:cubicBezTo>
                    <a:pt x="302" y="776"/>
                    <a:pt x="328" y="782"/>
                    <a:pt x="328" y="782"/>
                  </a:cubicBezTo>
                  <a:cubicBezTo>
                    <a:pt x="336" y="784"/>
                    <a:pt x="346" y="792"/>
                    <a:pt x="341" y="802"/>
                  </a:cubicBezTo>
                  <a:close/>
                  <a:moveTo>
                    <a:pt x="365" y="858"/>
                  </a:moveTo>
                  <a:cubicBezTo>
                    <a:pt x="365" y="858"/>
                    <a:pt x="363" y="859"/>
                    <a:pt x="362" y="859"/>
                  </a:cubicBezTo>
                  <a:cubicBezTo>
                    <a:pt x="362" y="859"/>
                    <a:pt x="362" y="860"/>
                    <a:pt x="360" y="861"/>
                  </a:cubicBezTo>
                  <a:cubicBezTo>
                    <a:pt x="360" y="861"/>
                    <a:pt x="358" y="862"/>
                    <a:pt x="356" y="861"/>
                  </a:cubicBezTo>
                  <a:cubicBezTo>
                    <a:pt x="356" y="861"/>
                    <a:pt x="355" y="860"/>
                    <a:pt x="354" y="860"/>
                  </a:cubicBezTo>
                  <a:cubicBezTo>
                    <a:pt x="354" y="860"/>
                    <a:pt x="352" y="859"/>
                    <a:pt x="351" y="859"/>
                  </a:cubicBezTo>
                  <a:cubicBezTo>
                    <a:pt x="351" y="859"/>
                    <a:pt x="349" y="859"/>
                    <a:pt x="352" y="858"/>
                  </a:cubicBezTo>
                  <a:cubicBezTo>
                    <a:pt x="352" y="858"/>
                    <a:pt x="352" y="857"/>
                    <a:pt x="353" y="857"/>
                  </a:cubicBezTo>
                  <a:cubicBezTo>
                    <a:pt x="353" y="857"/>
                    <a:pt x="354" y="857"/>
                    <a:pt x="354" y="857"/>
                  </a:cubicBezTo>
                  <a:cubicBezTo>
                    <a:pt x="354" y="857"/>
                    <a:pt x="354" y="856"/>
                    <a:pt x="355" y="857"/>
                  </a:cubicBezTo>
                  <a:cubicBezTo>
                    <a:pt x="355" y="857"/>
                    <a:pt x="356" y="858"/>
                    <a:pt x="357" y="855"/>
                  </a:cubicBezTo>
                  <a:cubicBezTo>
                    <a:pt x="357" y="855"/>
                    <a:pt x="357" y="855"/>
                    <a:pt x="358" y="855"/>
                  </a:cubicBezTo>
                  <a:cubicBezTo>
                    <a:pt x="358" y="855"/>
                    <a:pt x="362" y="853"/>
                    <a:pt x="371" y="847"/>
                  </a:cubicBezTo>
                  <a:cubicBezTo>
                    <a:pt x="371" y="847"/>
                    <a:pt x="379" y="842"/>
                    <a:pt x="384" y="837"/>
                  </a:cubicBezTo>
                  <a:cubicBezTo>
                    <a:pt x="384" y="837"/>
                    <a:pt x="388" y="834"/>
                    <a:pt x="393" y="830"/>
                  </a:cubicBezTo>
                  <a:cubicBezTo>
                    <a:pt x="393" y="830"/>
                    <a:pt x="406" y="820"/>
                    <a:pt x="408" y="817"/>
                  </a:cubicBezTo>
                  <a:cubicBezTo>
                    <a:pt x="408" y="817"/>
                    <a:pt x="399" y="812"/>
                    <a:pt x="400" y="808"/>
                  </a:cubicBezTo>
                  <a:cubicBezTo>
                    <a:pt x="400" y="808"/>
                    <a:pt x="401" y="806"/>
                    <a:pt x="402" y="808"/>
                  </a:cubicBezTo>
                  <a:cubicBezTo>
                    <a:pt x="402" y="808"/>
                    <a:pt x="406" y="811"/>
                    <a:pt x="413" y="810"/>
                  </a:cubicBezTo>
                  <a:cubicBezTo>
                    <a:pt x="413" y="810"/>
                    <a:pt x="416" y="810"/>
                    <a:pt x="420" y="807"/>
                  </a:cubicBezTo>
                  <a:cubicBezTo>
                    <a:pt x="420" y="807"/>
                    <a:pt x="425" y="806"/>
                    <a:pt x="427" y="815"/>
                  </a:cubicBezTo>
                  <a:cubicBezTo>
                    <a:pt x="427" y="815"/>
                    <a:pt x="427" y="819"/>
                    <a:pt x="425" y="818"/>
                  </a:cubicBezTo>
                  <a:cubicBezTo>
                    <a:pt x="425" y="818"/>
                    <a:pt x="422" y="818"/>
                    <a:pt x="419" y="819"/>
                  </a:cubicBezTo>
                  <a:cubicBezTo>
                    <a:pt x="419" y="819"/>
                    <a:pt x="418" y="818"/>
                    <a:pt x="416" y="820"/>
                  </a:cubicBezTo>
                  <a:cubicBezTo>
                    <a:pt x="416" y="820"/>
                    <a:pt x="410" y="826"/>
                    <a:pt x="397" y="834"/>
                  </a:cubicBezTo>
                  <a:cubicBezTo>
                    <a:pt x="397" y="834"/>
                    <a:pt x="390" y="839"/>
                    <a:pt x="381" y="848"/>
                  </a:cubicBezTo>
                  <a:cubicBezTo>
                    <a:pt x="381" y="848"/>
                    <a:pt x="374" y="854"/>
                    <a:pt x="365" y="858"/>
                  </a:cubicBezTo>
                  <a:close/>
                  <a:moveTo>
                    <a:pt x="430" y="858"/>
                  </a:moveTo>
                  <a:cubicBezTo>
                    <a:pt x="430" y="858"/>
                    <a:pt x="430" y="859"/>
                    <a:pt x="430" y="860"/>
                  </a:cubicBezTo>
                  <a:cubicBezTo>
                    <a:pt x="430" y="860"/>
                    <a:pt x="430" y="862"/>
                    <a:pt x="427" y="862"/>
                  </a:cubicBezTo>
                  <a:cubicBezTo>
                    <a:pt x="427" y="862"/>
                    <a:pt x="420" y="864"/>
                    <a:pt x="419" y="866"/>
                  </a:cubicBezTo>
                  <a:cubicBezTo>
                    <a:pt x="419" y="866"/>
                    <a:pt x="415" y="869"/>
                    <a:pt x="416" y="872"/>
                  </a:cubicBezTo>
                  <a:cubicBezTo>
                    <a:pt x="416" y="872"/>
                    <a:pt x="416" y="874"/>
                    <a:pt x="413" y="875"/>
                  </a:cubicBezTo>
                  <a:cubicBezTo>
                    <a:pt x="413" y="875"/>
                    <a:pt x="411" y="875"/>
                    <a:pt x="409" y="875"/>
                  </a:cubicBezTo>
                  <a:cubicBezTo>
                    <a:pt x="409" y="875"/>
                    <a:pt x="407" y="873"/>
                    <a:pt x="404" y="875"/>
                  </a:cubicBezTo>
                  <a:cubicBezTo>
                    <a:pt x="404" y="875"/>
                    <a:pt x="404" y="876"/>
                    <a:pt x="402" y="875"/>
                  </a:cubicBezTo>
                  <a:cubicBezTo>
                    <a:pt x="402" y="875"/>
                    <a:pt x="402" y="874"/>
                    <a:pt x="401" y="874"/>
                  </a:cubicBezTo>
                  <a:cubicBezTo>
                    <a:pt x="401" y="874"/>
                    <a:pt x="400" y="873"/>
                    <a:pt x="400" y="872"/>
                  </a:cubicBezTo>
                  <a:cubicBezTo>
                    <a:pt x="400" y="872"/>
                    <a:pt x="400" y="870"/>
                    <a:pt x="398" y="869"/>
                  </a:cubicBezTo>
                  <a:cubicBezTo>
                    <a:pt x="398" y="869"/>
                    <a:pt x="397" y="869"/>
                    <a:pt x="397" y="867"/>
                  </a:cubicBezTo>
                  <a:cubicBezTo>
                    <a:pt x="397" y="867"/>
                    <a:pt x="396" y="861"/>
                    <a:pt x="395" y="858"/>
                  </a:cubicBezTo>
                  <a:cubicBezTo>
                    <a:pt x="395" y="858"/>
                    <a:pt x="394" y="855"/>
                    <a:pt x="391" y="854"/>
                  </a:cubicBezTo>
                  <a:cubicBezTo>
                    <a:pt x="391" y="854"/>
                    <a:pt x="387" y="848"/>
                    <a:pt x="389" y="848"/>
                  </a:cubicBezTo>
                  <a:cubicBezTo>
                    <a:pt x="389" y="848"/>
                    <a:pt x="393" y="848"/>
                    <a:pt x="396" y="854"/>
                  </a:cubicBezTo>
                  <a:cubicBezTo>
                    <a:pt x="396" y="854"/>
                    <a:pt x="396" y="856"/>
                    <a:pt x="396" y="858"/>
                  </a:cubicBezTo>
                  <a:cubicBezTo>
                    <a:pt x="396" y="858"/>
                    <a:pt x="397" y="859"/>
                    <a:pt x="399" y="866"/>
                  </a:cubicBezTo>
                  <a:cubicBezTo>
                    <a:pt x="399" y="866"/>
                    <a:pt x="400" y="867"/>
                    <a:pt x="400" y="865"/>
                  </a:cubicBezTo>
                  <a:cubicBezTo>
                    <a:pt x="402" y="863"/>
                    <a:pt x="402" y="863"/>
                    <a:pt x="402" y="863"/>
                  </a:cubicBezTo>
                  <a:cubicBezTo>
                    <a:pt x="402" y="863"/>
                    <a:pt x="403" y="861"/>
                    <a:pt x="404" y="862"/>
                  </a:cubicBezTo>
                  <a:cubicBezTo>
                    <a:pt x="404" y="862"/>
                    <a:pt x="404" y="863"/>
                    <a:pt x="405" y="862"/>
                  </a:cubicBezTo>
                  <a:cubicBezTo>
                    <a:pt x="405" y="862"/>
                    <a:pt x="408" y="860"/>
                    <a:pt x="410" y="858"/>
                  </a:cubicBezTo>
                  <a:cubicBezTo>
                    <a:pt x="410" y="858"/>
                    <a:pt x="413" y="856"/>
                    <a:pt x="412" y="855"/>
                  </a:cubicBezTo>
                  <a:cubicBezTo>
                    <a:pt x="412" y="855"/>
                    <a:pt x="409" y="851"/>
                    <a:pt x="408" y="850"/>
                  </a:cubicBezTo>
                  <a:cubicBezTo>
                    <a:pt x="408" y="850"/>
                    <a:pt x="405" y="848"/>
                    <a:pt x="407" y="848"/>
                  </a:cubicBezTo>
                  <a:cubicBezTo>
                    <a:pt x="407" y="848"/>
                    <a:pt x="408" y="848"/>
                    <a:pt x="411" y="849"/>
                  </a:cubicBezTo>
                  <a:cubicBezTo>
                    <a:pt x="411" y="849"/>
                    <a:pt x="417" y="850"/>
                    <a:pt x="419" y="848"/>
                  </a:cubicBezTo>
                  <a:cubicBezTo>
                    <a:pt x="419" y="848"/>
                    <a:pt x="419" y="846"/>
                    <a:pt x="421" y="847"/>
                  </a:cubicBezTo>
                  <a:cubicBezTo>
                    <a:pt x="421" y="847"/>
                    <a:pt x="424" y="850"/>
                    <a:pt x="425" y="850"/>
                  </a:cubicBezTo>
                  <a:cubicBezTo>
                    <a:pt x="425" y="850"/>
                    <a:pt x="431" y="852"/>
                    <a:pt x="430" y="858"/>
                  </a:cubicBezTo>
                  <a:close/>
                  <a:moveTo>
                    <a:pt x="485" y="876"/>
                  </a:moveTo>
                  <a:cubicBezTo>
                    <a:pt x="485" y="876"/>
                    <a:pt x="485" y="878"/>
                    <a:pt x="483" y="877"/>
                  </a:cubicBezTo>
                  <a:cubicBezTo>
                    <a:pt x="483" y="877"/>
                    <a:pt x="477" y="874"/>
                    <a:pt x="475" y="866"/>
                  </a:cubicBezTo>
                  <a:cubicBezTo>
                    <a:pt x="475" y="866"/>
                    <a:pt x="473" y="857"/>
                    <a:pt x="473" y="856"/>
                  </a:cubicBezTo>
                  <a:cubicBezTo>
                    <a:pt x="473" y="856"/>
                    <a:pt x="473" y="856"/>
                    <a:pt x="473" y="854"/>
                  </a:cubicBezTo>
                  <a:cubicBezTo>
                    <a:pt x="472" y="848"/>
                    <a:pt x="472" y="848"/>
                    <a:pt x="472" y="848"/>
                  </a:cubicBezTo>
                  <a:cubicBezTo>
                    <a:pt x="472" y="848"/>
                    <a:pt x="472" y="848"/>
                    <a:pt x="473" y="847"/>
                  </a:cubicBezTo>
                  <a:cubicBezTo>
                    <a:pt x="473" y="847"/>
                    <a:pt x="472" y="846"/>
                    <a:pt x="473" y="845"/>
                  </a:cubicBezTo>
                  <a:cubicBezTo>
                    <a:pt x="473" y="845"/>
                    <a:pt x="473" y="845"/>
                    <a:pt x="473" y="845"/>
                  </a:cubicBezTo>
                  <a:cubicBezTo>
                    <a:pt x="473" y="845"/>
                    <a:pt x="473" y="842"/>
                    <a:pt x="474" y="843"/>
                  </a:cubicBezTo>
                  <a:cubicBezTo>
                    <a:pt x="474" y="843"/>
                    <a:pt x="475" y="844"/>
                    <a:pt x="474" y="846"/>
                  </a:cubicBezTo>
                  <a:cubicBezTo>
                    <a:pt x="474" y="846"/>
                    <a:pt x="473" y="848"/>
                    <a:pt x="477" y="855"/>
                  </a:cubicBezTo>
                  <a:cubicBezTo>
                    <a:pt x="477" y="855"/>
                    <a:pt x="478" y="856"/>
                    <a:pt x="479" y="856"/>
                  </a:cubicBezTo>
                  <a:cubicBezTo>
                    <a:pt x="479" y="856"/>
                    <a:pt x="480" y="857"/>
                    <a:pt x="481" y="860"/>
                  </a:cubicBezTo>
                  <a:cubicBezTo>
                    <a:pt x="481" y="860"/>
                    <a:pt x="481" y="862"/>
                    <a:pt x="481" y="862"/>
                  </a:cubicBezTo>
                  <a:cubicBezTo>
                    <a:pt x="481" y="862"/>
                    <a:pt x="480" y="864"/>
                    <a:pt x="482" y="863"/>
                  </a:cubicBezTo>
                  <a:cubicBezTo>
                    <a:pt x="482" y="863"/>
                    <a:pt x="483" y="863"/>
                    <a:pt x="483" y="864"/>
                  </a:cubicBezTo>
                  <a:cubicBezTo>
                    <a:pt x="483" y="864"/>
                    <a:pt x="483" y="867"/>
                    <a:pt x="483" y="868"/>
                  </a:cubicBezTo>
                  <a:cubicBezTo>
                    <a:pt x="483" y="868"/>
                    <a:pt x="484" y="869"/>
                    <a:pt x="484" y="870"/>
                  </a:cubicBezTo>
                  <a:cubicBezTo>
                    <a:pt x="484" y="870"/>
                    <a:pt x="484" y="871"/>
                    <a:pt x="484" y="871"/>
                  </a:cubicBezTo>
                  <a:cubicBezTo>
                    <a:pt x="484" y="871"/>
                    <a:pt x="485" y="871"/>
                    <a:pt x="485" y="871"/>
                  </a:cubicBezTo>
                  <a:cubicBezTo>
                    <a:pt x="485" y="871"/>
                    <a:pt x="486" y="876"/>
                    <a:pt x="485" y="876"/>
                  </a:cubicBezTo>
                  <a:close/>
                  <a:moveTo>
                    <a:pt x="482" y="834"/>
                  </a:moveTo>
                  <a:cubicBezTo>
                    <a:pt x="482" y="834"/>
                    <a:pt x="481" y="833"/>
                    <a:pt x="480" y="833"/>
                  </a:cubicBezTo>
                  <a:cubicBezTo>
                    <a:pt x="480" y="833"/>
                    <a:pt x="479" y="833"/>
                    <a:pt x="478" y="833"/>
                  </a:cubicBezTo>
                  <a:cubicBezTo>
                    <a:pt x="478" y="833"/>
                    <a:pt x="476" y="833"/>
                    <a:pt x="477" y="831"/>
                  </a:cubicBezTo>
                  <a:cubicBezTo>
                    <a:pt x="477" y="831"/>
                    <a:pt x="479" y="827"/>
                    <a:pt x="478" y="823"/>
                  </a:cubicBezTo>
                  <a:cubicBezTo>
                    <a:pt x="478" y="823"/>
                    <a:pt x="478" y="822"/>
                    <a:pt x="479" y="821"/>
                  </a:cubicBezTo>
                  <a:cubicBezTo>
                    <a:pt x="479" y="821"/>
                    <a:pt x="479" y="820"/>
                    <a:pt x="480" y="821"/>
                  </a:cubicBezTo>
                  <a:cubicBezTo>
                    <a:pt x="480" y="821"/>
                    <a:pt x="485" y="828"/>
                    <a:pt x="485" y="832"/>
                  </a:cubicBezTo>
                  <a:cubicBezTo>
                    <a:pt x="485" y="832"/>
                    <a:pt x="486" y="835"/>
                    <a:pt x="482" y="834"/>
                  </a:cubicBezTo>
                  <a:close/>
                  <a:moveTo>
                    <a:pt x="540" y="838"/>
                  </a:moveTo>
                  <a:cubicBezTo>
                    <a:pt x="540" y="838"/>
                    <a:pt x="539" y="842"/>
                    <a:pt x="537" y="843"/>
                  </a:cubicBezTo>
                  <a:cubicBezTo>
                    <a:pt x="537" y="843"/>
                    <a:pt x="536" y="844"/>
                    <a:pt x="536" y="846"/>
                  </a:cubicBezTo>
                  <a:cubicBezTo>
                    <a:pt x="536" y="846"/>
                    <a:pt x="533" y="852"/>
                    <a:pt x="531" y="853"/>
                  </a:cubicBezTo>
                  <a:cubicBezTo>
                    <a:pt x="531" y="853"/>
                    <a:pt x="528" y="855"/>
                    <a:pt x="529" y="857"/>
                  </a:cubicBezTo>
                  <a:cubicBezTo>
                    <a:pt x="529" y="857"/>
                    <a:pt x="533" y="860"/>
                    <a:pt x="532" y="864"/>
                  </a:cubicBezTo>
                  <a:cubicBezTo>
                    <a:pt x="532" y="864"/>
                    <a:pt x="532" y="865"/>
                    <a:pt x="531" y="865"/>
                  </a:cubicBezTo>
                  <a:cubicBezTo>
                    <a:pt x="531" y="865"/>
                    <a:pt x="530" y="866"/>
                    <a:pt x="529" y="866"/>
                  </a:cubicBezTo>
                  <a:cubicBezTo>
                    <a:pt x="529" y="866"/>
                    <a:pt x="528" y="866"/>
                    <a:pt x="528" y="866"/>
                  </a:cubicBezTo>
                  <a:cubicBezTo>
                    <a:pt x="528" y="866"/>
                    <a:pt x="524" y="868"/>
                    <a:pt x="522" y="868"/>
                  </a:cubicBezTo>
                  <a:cubicBezTo>
                    <a:pt x="522" y="868"/>
                    <a:pt x="520" y="868"/>
                    <a:pt x="517" y="868"/>
                  </a:cubicBezTo>
                  <a:cubicBezTo>
                    <a:pt x="517" y="868"/>
                    <a:pt x="517" y="867"/>
                    <a:pt x="516" y="868"/>
                  </a:cubicBezTo>
                  <a:cubicBezTo>
                    <a:pt x="516" y="868"/>
                    <a:pt x="512" y="873"/>
                    <a:pt x="507" y="869"/>
                  </a:cubicBezTo>
                  <a:cubicBezTo>
                    <a:pt x="507" y="869"/>
                    <a:pt x="506" y="868"/>
                    <a:pt x="505" y="867"/>
                  </a:cubicBezTo>
                  <a:cubicBezTo>
                    <a:pt x="504" y="867"/>
                    <a:pt x="503" y="866"/>
                    <a:pt x="502" y="866"/>
                  </a:cubicBezTo>
                  <a:cubicBezTo>
                    <a:pt x="502" y="866"/>
                    <a:pt x="496" y="862"/>
                    <a:pt x="494" y="861"/>
                  </a:cubicBezTo>
                  <a:cubicBezTo>
                    <a:pt x="494" y="861"/>
                    <a:pt x="490" y="858"/>
                    <a:pt x="490" y="856"/>
                  </a:cubicBezTo>
                  <a:cubicBezTo>
                    <a:pt x="490" y="856"/>
                    <a:pt x="489" y="853"/>
                    <a:pt x="487" y="853"/>
                  </a:cubicBezTo>
                  <a:cubicBezTo>
                    <a:pt x="487" y="853"/>
                    <a:pt x="486" y="853"/>
                    <a:pt x="486" y="851"/>
                  </a:cubicBezTo>
                  <a:cubicBezTo>
                    <a:pt x="486" y="851"/>
                    <a:pt x="486" y="851"/>
                    <a:pt x="486" y="851"/>
                  </a:cubicBezTo>
                  <a:cubicBezTo>
                    <a:pt x="486" y="851"/>
                    <a:pt x="486" y="851"/>
                    <a:pt x="486" y="850"/>
                  </a:cubicBezTo>
                  <a:cubicBezTo>
                    <a:pt x="486" y="850"/>
                    <a:pt x="485" y="849"/>
                    <a:pt x="487" y="846"/>
                  </a:cubicBezTo>
                  <a:cubicBezTo>
                    <a:pt x="487" y="846"/>
                    <a:pt x="489" y="844"/>
                    <a:pt x="491" y="843"/>
                  </a:cubicBezTo>
                  <a:cubicBezTo>
                    <a:pt x="491" y="843"/>
                    <a:pt x="495" y="839"/>
                    <a:pt x="498" y="837"/>
                  </a:cubicBezTo>
                  <a:cubicBezTo>
                    <a:pt x="498" y="837"/>
                    <a:pt x="499" y="836"/>
                    <a:pt x="500" y="835"/>
                  </a:cubicBezTo>
                  <a:cubicBezTo>
                    <a:pt x="501" y="834"/>
                    <a:pt x="502" y="833"/>
                    <a:pt x="502" y="833"/>
                  </a:cubicBezTo>
                  <a:cubicBezTo>
                    <a:pt x="502" y="833"/>
                    <a:pt x="504" y="831"/>
                    <a:pt x="506" y="830"/>
                  </a:cubicBezTo>
                  <a:cubicBezTo>
                    <a:pt x="506" y="830"/>
                    <a:pt x="509" y="829"/>
                    <a:pt x="509" y="828"/>
                  </a:cubicBezTo>
                  <a:cubicBezTo>
                    <a:pt x="509" y="828"/>
                    <a:pt x="509" y="825"/>
                    <a:pt x="509" y="824"/>
                  </a:cubicBezTo>
                  <a:cubicBezTo>
                    <a:pt x="507" y="809"/>
                    <a:pt x="507" y="809"/>
                    <a:pt x="507" y="809"/>
                  </a:cubicBezTo>
                  <a:cubicBezTo>
                    <a:pt x="507" y="809"/>
                    <a:pt x="507" y="808"/>
                    <a:pt x="508" y="809"/>
                  </a:cubicBezTo>
                  <a:cubicBezTo>
                    <a:pt x="508" y="809"/>
                    <a:pt x="509" y="809"/>
                    <a:pt x="510" y="809"/>
                  </a:cubicBezTo>
                  <a:cubicBezTo>
                    <a:pt x="510" y="809"/>
                    <a:pt x="512" y="808"/>
                    <a:pt x="513" y="812"/>
                  </a:cubicBezTo>
                  <a:cubicBezTo>
                    <a:pt x="513" y="812"/>
                    <a:pt x="515" y="816"/>
                    <a:pt x="516" y="820"/>
                  </a:cubicBezTo>
                  <a:cubicBezTo>
                    <a:pt x="516" y="820"/>
                    <a:pt x="516" y="825"/>
                    <a:pt x="516" y="826"/>
                  </a:cubicBezTo>
                  <a:cubicBezTo>
                    <a:pt x="516" y="826"/>
                    <a:pt x="516" y="828"/>
                    <a:pt x="518" y="828"/>
                  </a:cubicBezTo>
                  <a:cubicBezTo>
                    <a:pt x="518" y="828"/>
                    <a:pt x="520" y="828"/>
                    <a:pt x="523" y="828"/>
                  </a:cubicBezTo>
                  <a:cubicBezTo>
                    <a:pt x="527" y="829"/>
                    <a:pt x="531" y="829"/>
                    <a:pt x="533" y="829"/>
                  </a:cubicBezTo>
                  <a:cubicBezTo>
                    <a:pt x="533" y="829"/>
                    <a:pt x="537" y="830"/>
                    <a:pt x="541" y="835"/>
                  </a:cubicBezTo>
                  <a:cubicBezTo>
                    <a:pt x="541" y="835"/>
                    <a:pt x="542" y="835"/>
                    <a:pt x="540" y="838"/>
                  </a:cubicBezTo>
                  <a:close/>
                  <a:moveTo>
                    <a:pt x="604" y="809"/>
                  </a:moveTo>
                  <a:cubicBezTo>
                    <a:pt x="604" y="809"/>
                    <a:pt x="603" y="809"/>
                    <a:pt x="603" y="811"/>
                  </a:cubicBezTo>
                  <a:cubicBezTo>
                    <a:pt x="603" y="811"/>
                    <a:pt x="602" y="814"/>
                    <a:pt x="603" y="816"/>
                  </a:cubicBezTo>
                  <a:cubicBezTo>
                    <a:pt x="603" y="816"/>
                    <a:pt x="603" y="818"/>
                    <a:pt x="602" y="821"/>
                  </a:cubicBezTo>
                  <a:cubicBezTo>
                    <a:pt x="602" y="821"/>
                    <a:pt x="598" y="826"/>
                    <a:pt x="601" y="831"/>
                  </a:cubicBezTo>
                  <a:cubicBezTo>
                    <a:pt x="601" y="831"/>
                    <a:pt x="604" y="834"/>
                    <a:pt x="601" y="836"/>
                  </a:cubicBezTo>
                  <a:cubicBezTo>
                    <a:pt x="601" y="836"/>
                    <a:pt x="600" y="837"/>
                    <a:pt x="599" y="840"/>
                  </a:cubicBezTo>
                  <a:cubicBezTo>
                    <a:pt x="599" y="840"/>
                    <a:pt x="599" y="842"/>
                    <a:pt x="599" y="842"/>
                  </a:cubicBezTo>
                  <a:cubicBezTo>
                    <a:pt x="599" y="842"/>
                    <a:pt x="598" y="844"/>
                    <a:pt x="598" y="845"/>
                  </a:cubicBezTo>
                  <a:cubicBezTo>
                    <a:pt x="598" y="845"/>
                    <a:pt x="598" y="847"/>
                    <a:pt x="595" y="848"/>
                  </a:cubicBezTo>
                  <a:cubicBezTo>
                    <a:pt x="595" y="848"/>
                    <a:pt x="593" y="850"/>
                    <a:pt x="592" y="851"/>
                  </a:cubicBezTo>
                  <a:cubicBezTo>
                    <a:pt x="592" y="851"/>
                    <a:pt x="591" y="853"/>
                    <a:pt x="590" y="853"/>
                  </a:cubicBezTo>
                  <a:cubicBezTo>
                    <a:pt x="590" y="853"/>
                    <a:pt x="590" y="853"/>
                    <a:pt x="590" y="854"/>
                  </a:cubicBezTo>
                  <a:cubicBezTo>
                    <a:pt x="590" y="854"/>
                    <a:pt x="589" y="856"/>
                    <a:pt x="586" y="857"/>
                  </a:cubicBezTo>
                  <a:cubicBezTo>
                    <a:pt x="586" y="857"/>
                    <a:pt x="586" y="850"/>
                    <a:pt x="586" y="848"/>
                  </a:cubicBezTo>
                  <a:cubicBezTo>
                    <a:pt x="586" y="848"/>
                    <a:pt x="586" y="845"/>
                    <a:pt x="586" y="843"/>
                  </a:cubicBezTo>
                  <a:cubicBezTo>
                    <a:pt x="586" y="843"/>
                    <a:pt x="586" y="840"/>
                    <a:pt x="588" y="840"/>
                  </a:cubicBezTo>
                  <a:cubicBezTo>
                    <a:pt x="588" y="840"/>
                    <a:pt x="588" y="841"/>
                    <a:pt x="588" y="840"/>
                  </a:cubicBezTo>
                  <a:cubicBezTo>
                    <a:pt x="588" y="840"/>
                    <a:pt x="590" y="836"/>
                    <a:pt x="590" y="835"/>
                  </a:cubicBezTo>
                  <a:cubicBezTo>
                    <a:pt x="590" y="835"/>
                    <a:pt x="588" y="834"/>
                    <a:pt x="588" y="834"/>
                  </a:cubicBezTo>
                  <a:cubicBezTo>
                    <a:pt x="588" y="834"/>
                    <a:pt x="587" y="833"/>
                    <a:pt x="587" y="832"/>
                  </a:cubicBezTo>
                  <a:cubicBezTo>
                    <a:pt x="587" y="832"/>
                    <a:pt x="587" y="832"/>
                    <a:pt x="586" y="831"/>
                  </a:cubicBezTo>
                  <a:cubicBezTo>
                    <a:pt x="586" y="831"/>
                    <a:pt x="584" y="830"/>
                    <a:pt x="584" y="831"/>
                  </a:cubicBezTo>
                  <a:cubicBezTo>
                    <a:pt x="584" y="831"/>
                    <a:pt x="584" y="831"/>
                    <a:pt x="582" y="831"/>
                  </a:cubicBezTo>
                  <a:cubicBezTo>
                    <a:pt x="582" y="831"/>
                    <a:pt x="573" y="829"/>
                    <a:pt x="577" y="827"/>
                  </a:cubicBezTo>
                  <a:cubicBezTo>
                    <a:pt x="577" y="827"/>
                    <a:pt x="582" y="827"/>
                    <a:pt x="585" y="822"/>
                  </a:cubicBezTo>
                  <a:cubicBezTo>
                    <a:pt x="585" y="822"/>
                    <a:pt x="586" y="822"/>
                    <a:pt x="587" y="814"/>
                  </a:cubicBezTo>
                  <a:cubicBezTo>
                    <a:pt x="587" y="814"/>
                    <a:pt x="587" y="813"/>
                    <a:pt x="586" y="813"/>
                  </a:cubicBezTo>
                  <a:cubicBezTo>
                    <a:pt x="586" y="813"/>
                    <a:pt x="585" y="812"/>
                    <a:pt x="586" y="812"/>
                  </a:cubicBezTo>
                  <a:cubicBezTo>
                    <a:pt x="586" y="812"/>
                    <a:pt x="586" y="811"/>
                    <a:pt x="585" y="810"/>
                  </a:cubicBezTo>
                  <a:cubicBezTo>
                    <a:pt x="585" y="810"/>
                    <a:pt x="584" y="809"/>
                    <a:pt x="585" y="808"/>
                  </a:cubicBezTo>
                  <a:cubicBezTo>
                    <a:pt x="585" y="808"/>
                    <a:pt x="585" y="807"/>
                    <a:pt x="584" y="806"/>
                  </a:cubicBezTo>
                  <a:cubicBezTo>
                    <a:pt x="584" y="806"/>
                    <a:pt x="584" y="806"/>
                    <a:pt x="584" y="805"/>
                  </a:cubicBezTo>
                  <a:cubicBezTo>
                    <a:pt x="584" y="805"/>
                    <a:pt x="584" y="805"/>
                    <a:pt x="583" y="803"/>
                  </a:cubicBezTo>
                  <a:cubicBezTo>
                    <a:pt x="583" y="803"/>
                    <a:pt x="583" y="803"/>
                    <a:pt x="584" y="802"/>
                  </a:cubicBezTo>
                  <a:cubicBezTo>
                    <a:pt x="584" y="802"/>
                    <a:pt x="585" y="803"/>
                    <a:pt x="584" y="801"/>
                  </a:cubicBezTo>
                  <a:cubicBezTo>
                    <a:pt x="584" y="801"/>
                    <a:pt x="583" y="800"/>
                    <a:pt x="582" y="799"/>
                  </a:cubicBezTo>
                  <a:cubicBezTo>
                    <a:pt x="581" y="798"/>
                    <a:pt x="581" y="798"/>
                    <a:pt x="581" y="798"/>
                  </a:cubicBezTo>
                  <a:cubicBezTo>
                    <a:pt x="577" y="791"/>
                    <a:pt x="577" y="791"/>
                    <a:pt x="577" y="791"/>
                  </a:cubicBezTo>
                  <a:cubicBezTo>
                    <a:pt x="577" y="791"/>
                    <a:pt x="574" y="788"/>
                    <a:pt x="578" y="789"/>
                  </a:cubicBezTo>
                  <a:cubicBezTo>
                    <a:pt x="578" y="789"/>
                    <a:pt x="581" y="788"/>
                    <a:pt x="584" y="789"/>
                  </a:cubicBezTo>
                  <a:cubicBezTo>
                    <a:pt x="584" y="789"/>
                    <a:pt x="587" y="789"/>
                    <a:pt x="589" y="789"/>
                  </a:cubicBezTo>
                  <a:cubicBezTo>
                    <a:pt x="589" y="789"/>
                    <a:pt x="590" y="788"/>
                    <a:pt x="591" y="792"/>
                  </a:cubicBezTo>
                  <a:cubicBezTo>
                    <a:pt x="591" y="792"/>
                    <a:pt x="593" y="795"/>
                    <a:pt x="593" y="795"/>
                  </a:cubicBezTo>
                  <a:cubicBezTo>
                    <a:pt x="593" y="795"/>
                    <a:pt x="598" y="796"/>
                    <a:pt x="599" y="797"/>
                  </a:cubicBezTo>
                  <a:cubicBezTo>
                    <a:pt x="599" y="797"/>
                    <a:pt x="599" y="797"/>
                    <a:pt x="599" y="796"/>
                  </a:cubicBezTo>
                  <a:cubicBezTo>
                    <a:pt x="599" y="796"/>
                    <a:pt x="601" y="796"/>
                    <a:pt x="603" y="798"/>
                  </a:cubicBezTo>
                  <a:cubicBezTo>
                    <a:pt x="603" y="798"/>
                    <a:pt x="602" y="800"/>
                    <a:pt x="604" y="799"/>
                  </a:cubicBezTo>
                  <a:cubicBezTo>
                    <a:pt x="604" y="799"/>
                    <a:pt x="606" y="799"/>
                    <a:pt x="606" y="802"/>
                  </a:cubicBezTo>
                  <a:cubicBezTo>
                    <a:pt x="606" y="802"/>
                    <a:pt x="607" y="806"/>
                    <a:pt x="604" y="809"/>
                  </a:cubicBezTo>
                  <a:close/>
                  <a:moveTo>
                    <a:pt x="632" y="834"/>
                  </a:moveTo>
                  <a:cubicBezTo>
                    <a:pt x="632" y="834"/>
                    <a:pt x="631" y="837"/>
                    <a:pt x="628" y="838"/>
                  </a:cubicBezTo>
                  <a:cubicBezTo>
                    <a:pt x="628" y="838"/>
                    <a:pt x="626" y="839"/>
                    <a:pt x="624" y="839"/>
                  </a:cubicBezTo>
                  <a:cubicBezTo>
                    <a:pt x="624" y="839"/>
                    <a:pt x="622" y="839"/>
                    <a:pt x="622" y="838"/>
                  </a:cubicBezTo>
                  <a:cubicBezTo>
                    <a:pt x="622" y="838"/>
                    <a:pt x="621" y="838"/>
                    <a:pt x="620" y="839"/>
                  </a:cubicBezTo>
                  <a:cubicBezTo>
                    <a:pt x="620" y="839"/>
                    <a:pt x="619" y="839"/>
                    <a:pt x="618" y="837"/>
                  </a:cubicBezTo>
                  <a:cubicBezTo>
                    <a:pt x="618" y="837"/>
                    <a:pt x="616" y="836"/>
                    <a:pt x="616" y="834"/>
                  </a:cubicBezTo>
                  <a:cubicBezTo>
                    <a:pt x="616" y="834"/>
                    <a:pt x="616" y="831"/>
                    <a:pt x="615" y="829"/>
                  </a:cubicBezTo>
                  <a:cubicBezTo>
                    <a:pt x="615" y="829"/>
                    <a:pt x="613" y="824"/>
                    <a:pt x="616" y="825"/>
                  </a:cubicBezTo>
                  <a:cubicBezTo>
                    <a:pt x="616" y="825"/>
                    <a:pt x="617" y="825"/>
                    <a:pt x="619" y="824"/>
                  </a:cubicBezTo>
                  <a:cubicBezTo>
                    <a:pt x="619" y="824"/>
                    <a:pt x="622" y="825"/>
                    <a:pt x="626" y="826"/>
                  </a:cubicBezTo>
                  <a:cubicBezTo>
                    <a:pt x="626" y="826"/>
                    <a:pt x="629" y="828"/>
                    <a:pt x="630" y="828"/>
                  </a:cubicBezTo>
                  <a:cubicBezTo>
                    <a:pt x="630" y="828"/>
                    <a:pt x="632" y="828"/>
                    <a:pt x="632" y="831"/>
                  </a:cubicBezTo>
                  <a:cubicBezTo>
                    <a:pt x="632" y="831"/>
                    <a:pt x="632" y="832"/>
                    <a:pt x="632" y="833"/>
                  </a:cubicBezTo>
                  <a:cubicBezTo>
                    <a:pt x="632" y="833"/>
                    <a:pt x="632" y="834"/>
                    <a:pt x="632" y="834"/>
                  </a:cubicBezTo>
                  <a:close/>
                  <a:moveTo>
                    <a:pt x="667" y="773"/>
                  </a:moveTo>
                  <a:cubicBezTo>
                    <a:pt x="667" y="773"/>
                    <a:pt x="665" y="772"/>
                    <a:pt x="664" y="772"/>
                  </a:cubicBezTo>
                  <a:cubicBezTo>
                    <a:pt x="664" y="772"/>
                    <a:pt x="662" y="770"/>
                    <a:pt x="662" y="773"/>
                  </a:cubicBezTo>
                  <a:cubicBezTo>
                    <a:pt x="662" y="773"/>
                    <a:pt x="656" y="778"/>
                    <a:pt x="656" y="783"/>
                  </a:cubicBezTo>
                  <a:cubicBezTo>
                    <a:pt x="656" y="783"/>
                    <a:pt x="656" y="784"/>
                    <a:pt x="657" y="785"/>
                  </a:cubicBezTo>
                  <a:cubicBezTo>
                    <a:pt x="657" y="785"/>
                    <a:pt x="657" y="788"/>
                    <a:pt x="656" y="789"/>
                  </a:cubicBezTo>
                  <a:cubicBezTo>
                    <a:pt x="656" y="789"/>
                    <a:pt x="656" y="792"/>
                    <a:pt x="655" y="793"/>
                  </a:cubicBezTo>
                  <a:cubicBezTo>
                    <a:pt x="655" y="793"/>
                    <a:pt x="654" y="793"/>
                    <a:pt x="653" y="794"/>
                  </a:cubicBezTo>
                  <a:cubicBezTo>
                    <a:pt x="653" y="794"/>
                    <a:pt x="653" y="794"/>
                    <a:pt x="652" y="794"/>
                  </a:cubicBezTo>
                  <a:cubicBezTo>
                    <a:pt x="652" y="794"/>
                    <a:pt x="647" y="794"/>
                    <a:pt x="648" y="791"/>
                  </a:cubicBezTo>
                  <a:cubicBezTo>
                    <a:pt x="648" y="791"/>
                    <a:pt x="648" y="787"/>
                    <a:pt x="648" y="785"/>
                  </a:cubicBezTo>
                  <a:cubicBezTo>
                    <a:pt x="648" y="785"/>
                    <a:pt x="646" y="782"/>
                    <a:pt x="649" y="781"/>
                  </a:cubicBezTo>
                  <a:cubicBezTo>
                    <a:pt x="649" y="781"/>
                    <a:pt x="651" y="780"/>
                    <a:pt x="652" y="780"/>
                  </a:cubicBezTo>
                  <a:cubicBezTo>
                    <a:pt x="652" y="780"/>
                    <a:pt x="653" y="780"/>
                    <a:pt x="654" y="779"/>
                  </a:cubicBezTo>
                  <a:cubicBezTo>
                    <a:pt x="654" y="779"/>
                    <a:pt x="659" y="773"/>
                    <a:pt x="661" y="770"/>
                  </a:cubicBezTo>
                  <a:cubicBezTo>
                    <a:pt x="661" y="770"/>
                    <a:pt x="662" y="769"/>
                    <a:pt x="660" y="767"/>
                  </a:cubicBezTo>
                  <a:cubicBezTo>
                    <a:pt x="660" y="767"/>
                    <a:pt x="654" y="762"/>
                    <a:pt x="650" y="760"/>
                  </a:cubicBezTo>
                  <a:cubicBezTo>
                    <a:pt x="650" y="760"/>
                    <a:pt x="645" y="758"/>
                    <a:pt x="642" y="759"/>
                  </a:cubicBezTo>
                  <a:cubicBezTo>
                    <a:pt x="642" y="759"/>
                    <a:pt x="634" y="758"/>
                    <a:pt x="640" y="756"/>
                  </a:cubicBezTo>
                  <a:cubicBezTo>
                    <a:pt x="640" y="756"/>
                    <a:pt x="645" y="754"/>
                    <a:pt x="654" y="760"/>
                  </a:cubicBezTo>
                  <a:cubicBezTo>
                    <a:pt x="654" y="760"/>
                    <a:pt x="660" y="764"/>
                    <a:pt x="661" y="767"/>
                  </a:cubicBezTo>
                  <a:cubicBezTo>
                    <a:pt x="661" y="767"/>
                    <a:pt x="662" y="768"/>
                    <a:pt x="663" y="767"/>
                  </a:cubicBezTo>
                  <a:cubicBezTo>
                    <a:pt x="663" y="767"/>
                    <a:pt x="666" y="765"/>
                    <a:pt x="664" y="763"/>
                  </a:cubicBezTo>
                  <a:cubicBezTo>
                    <a:pt x="664" y="763"/>
                    <a:pt x="661" y="757"/>
                    <a:pt x="650" y="750"/>
                  </a:cubicBezTo>
                  <a:cubicBezTo>
                    <a:pt x="650" y="750"/>
                    <a:pt x="646" y="747"/>
                    <a:pt x="644" y="748"/>
                  </a:cubicBezTo>
                  <a:cubicBezTo>
                    <a:pt x="644" y="748"/>
                    <a:pt x="642" y="747"/>
                    <a:pt x="644" y="747"/>
                  </a:cubicBezTo>
                  <a:cubicBezTo>
                    <a:pt x="644" y="747"/>
                    <a:pt x="649" y="745"/>
                    <a:pt x="656" y="750"/>
                  </a:cubicBezTo>
                  <a:cubicBezTo>
                    <a:pt x="656" y="750"/>
                    <a:pt x="661" y="754"/>
                    <a:pt x="664" y="758"/>
                  </a:cubicBezTo>
                  <a:cubicBezTo>
                    <a:pt x="664" y="758"/>
                    <a:pt x="666" y="760"/>
                    <a:pt x="665" y="758"/>
                  </a:cubicBezTo>
                  <a:cubicBezTo>
                    <a:pt x="665" y="758"/>
                    <a:pt x="664" y="756"/>
                    <a:pt x="665" y="755"/>
                  </a:cubicBezTo>
                  <a:cubicBezTo>
                    <a:pt x="665" y="755"/>
                    <a:pt x="665" y="755"/>
                    <a:pt x="665" y="754"/>
                  </a:cubicBezTo>
                  <a:cubicBezTo>
                    <a:pt x="665" y="754"/>
                    <a:pt x="664" y="753"/>
                    <a:pt x="664" y="752"/>
                  </a:cubicBezTo>
                  <a:cubicBezTo>
                    <a:pt x="664" y="752"/>
                    <a:pt x="665" y="752"/>
                    <a:pt x="663" y="752"/>
                  </a:cubicBezTo>
                  <a:cubicBezTo>
                    <a:pt x="663" y="752"/>
                    <a:pt x="662" y="751"/>
                    <a:pt x="661" y="751"/>
                  </a:cubicBezTo>
                  <a:cubicBezTo>
                    <a:pt x="661" y="751"/>
                    <a:pt x="656" y="751"/>
                    <a:pt x="660" y="750"/>
                  </a:cubicBezTo>
                  <a:cubicBezTo>
                    <a:pt x="660" y="750"/>
                    <a:pt x="661" y="750"/>
                    <a:pt x="663" y="750"/>
                  </a:cubicBezTo>
                  <a:cubicBezTo>
                    <a:pt x="663" y="750"/>
                    <a:pt x="664" y="750"/>
                    <a:pt x="663" y="749"/>
                  </a:cubicBezTo>
                  <a:cubicBezTo>
                    <a:pt x="663" y="749"/>
                    <a:pt x="661" y="745"/>
                    <a:pt x="661" y="744"/>
                  </a:cubicBezTo>
                  <a:cubicBezTo>
                    <a:pt x="661" y="744"/>
                    <a:pt x="660" y="742"/>
                    <a:pt x="660" y="744"/>
                  </a:cubicBezTo>
                  <a:cubicBezTo>
                    <a:pt x="660" y="744"/>
                    <a:pt x="659" y="746"/>
                    <a:pt x="656" y="744"/>
                  </a:cubicBezTo>
                  <a:cubicBezTo>
                    <a:pt x="656" y="744"/>
                    <a:pt x="651" y="744"/>
                    <a:pt x="651" y="741"/>
                  </a:cubicBezTo>
                  <a:cubicBezTo>
                    <a:pt x="651" y="741"/>
                    <a:pt x="652" y="737"/>
                    <a:pt x="649" y="737"/>
                  </a:cubicBezTo>
                  <a:cubicBezTo>
                    <a:pt x="649" y="737"/>
                    <a:pt x="646" y="736"/>
                    <a:pt x="649" y="735"/>
                  </a:cubicBezTo>
                  <a:cubicBezTo>
                    <a:pt x="649" y="735"/>
                    <a:pt x="652" y="734"/>
                    <a:pt x="656" y="735"/>
                  </a:cubicBezTo>
                  <a:cubicBezTo>
                    <a:pt x="656" y="735"/>
                    <a:pt x="656" y="736"/>
                    <a:pt x="658" y="735"/>
                  </a:cubicBezTo>
                  <a:cubicBezTo>
                    <a:pt x="658" y="735"/>
                    <a:pt x="667" y="731"/>
                    <a:pt x="668" y="737"/>
                  </a:cubicBezTo>
                  <a:cubicBezTo>
                    <a:pt x="668" y="737"/>
                    <a:pt x="667" y="741"/>
                    <a:pt x="669" y="744"/>
                  </a:cubicBezTo>
                  <a:cubicBezTo>
                    <a:pt x="669" y="744"/>
                    <a:pt x="669" y="746"/>
                    <a:pt x="669" y="747"/>
                  </a:cubicBezTo>
                  <a:cubicBezTo>
                    <a:pt x="669" y="747"/>
                    <a:pt x="669" y="748"/>
                    <a:pt x="670" y="750"/>
                  </a:cubicBezTo>
                  <a:cubicBezTo>
                    <a:pt x="670" y="750"/>
                    <a:pt x="671" y="750"/>
                    <a:pt x="670" y="751"/>
                  </a:cubicBezTo>
                  <a:cubicBezTo>
                    <a:pt x="670" y="751"/>
                    <a:pt x="670" y="753"/>
                    <a:pt x="670" y="755"/>
                  </a:cubicBezTo>
                  <a:cubicBezTo>
                    <a:pt x="670" y="755"/>
                    <a:pt x="669" y="758"/>
                    <a:pt x="671" y="756"/>
                  </a:cubicBezTo>
                  <a:cubicBezTo>
                    <a:pt x="671" y="756"/>
                    <a:pt x="676" y="749"/>
                    <a:pt x="678" y="746"/>
                  </a:cubicBezTo>
                  <a:cubicBezTo>
                    <a:pt x="678" y="746"/>
                    <a:pt x="680" y="744"/>
                    <a:pt x="677" y="744"/>
                  </a:cubicBezTo>
                  <a:cubicBezTo>
                    <a:pt x="677" y="744"/>
                    <a:pt x="674" y="743"/>
                    <a:pt x="672" y="742"/>
                  </a:cubicBezTo>
                  <a:cubicBezTo>
                    <a:pt x="672" y="742"/>
                    <a:pt x="670" y="741"/>
                    <a:pt x="672" y="740"/>
                  </a:cubicBezTo>
                  <a:cubicBezTo>
                    <a:pt x="672" y="740"/>
                    <a:pt x="674" y="741"/>
                    <a:pt x="674" y="740"/>
                  </a:cubicBezTo>
                  <a:cubicBezTo>
                    <a:pt x="674" y="740"/>
                    <a:pt x="673" y="739"/>
                    <a:pt x="674" y="739"/>
                  </a:cubicBezTo>
                  <a:cubicBezTo>
                    <a:pt x="674" y="739"/>
                    <a:pt x="676" y="739"/>
                    <a:pt x="676" y="737"/>
                  </a:cubicBezTo>
                  <a:cubicBezTo>
                    <a:pt x="676" y="737"/>
                    <a:pt x="675" y="734"/>
                    <a:pt x="674" y="735"/>
                  </a:cubicBezTo>
                  <a:cubicBezTo>
                    <a:pt x="674" y="735"/>
                    <a:pt x="670" y="735"/>
                    <a:pt x="669" y="733"/>
                  </a:cubicBezTo>
                  <a:cubicBezTo>
                    <a:pt x="669" y="733"/>
                    <a:pt x="667" y="732"/>
                    <a:pt x="667" y="731"/>
                  </a:cubicBezTo>
                  <a:cubicBezTo>
                    <a:pt x="667" y="731"/>
                    <a:pt x="667" y="730"/>
                    <a:pt x="669" y="731"/>
                  </a:cubicBezTo>
                  <a:cubicBezTo>
                    <a:pt x="669" y="731"/>
                    <a:pt x="673" y="733"/>
                    <a:pt x="671" y="730"/>
                  </a:cubicBezTo>
                  <a:cubicBezTo>
                    <a:pt x="669" y="728"/>
                    <a:pt x="669" y="728"/>
                    <a:pt x="669" y="728"/>
                  </a:cubicBezTo>
                  <a:cubicBezTo>
                    <a:pt x="669" y="728"/>
                    <a:pt x="669" y="726"/>
                    <a:pt x="666" y="728"/>
                  </a:cubicBezTo>
                  <a:cubicBezTo>
                    <a:pt x="666" y="728"/>
                    <a:pt x="660" y="729"/>
                    <a:pt x="662" y="727"/>
                  </a:cubicBezTo>
                  <a:cubicBezTo>
                    <a:pt x="662" y="727"/>
                    <a:pt x="664" y="726"/>
                    <a:pt x="663" y="725"/>
                  </a:cubicBezTo>
                  <a:cubicBezTo>
                    <a:pt x="663" y="725"/>
                    <a:pt x="663" y="724"/>
                    <a:pt x="665" y="723"/>
                  </a:cubicBezTo>
                  <a:cubicBezTo>
                    <a:pt x="665" y="723"/>
                    <a:pt x="666" y="722"/>
                    <a:pt x="665" y="721"/>
                  </a:cubicBezTo>
                  <a:cubicBezTo>
                    <a:pt x="665" y="721"/>
                    <a:pt x="665" y="721"/>
                    <a:pt x="668" y="720"/>
                  </a:cubicBezTo>
                  <a:cubicBezTo>
                    <a:pt x="668" y="720"/>
                    <a:pt x="676" y="717"/>
                    <a:pt x="677" y="721"/>
                  </a:cubicBezTo>
                  <a:cubicBezTo>
                    <a:pt x="677" y="721"/>
                    <a:pt x="678" y="723"/>
                    <a:pt x="677" y="725"/>
                  </a:cubicBezTo>
                  <a:cubicBezTo>
                    <a:pt x="677" y="725"/>
                    <a:pt x="676" y="725"/>
                    <a:pt x="677" y="729"/>
                  </a:cubicBezTo>
                  <a:cubicBezTo>
                    <a:pt x="677" y="729"/>
                    <a:pt x="677" y="731"/>
                    <a:pt x="679" y="732"/>
                  </a:cubicBezTo>
                  <a:cubicBezTo>
                    <a:pt x="679" y="732"/>
                    <a:pt x="680" y="734"/>
                    <a:pt x="681" y="736"/>
                  </a:cubicBezTo>
                  <a:cubicBezTo>
                    <a:pt x="681" y="736"/>
                    <a:pt x="683" y="739"/>
                    <a:pt x="683" y="740"/>
                  </a:cubicBezTo>
                  <a:cubicBezTo>
                    <a:pt x="683" y="740"/>
                    <a:pt x="683" y="742"/>
                    <a:pt x="684" y="741"/>
                  </a:cubicBezTo>
                  <a:cubicBezTo>
                    <a:pt x="684" y="741"/>
                    <a:pt x="692" y="731"/>
                    <a:pt x="698" y="734"/>
                  </a:cubicBezTo>
                  <a:cubicBezTo>
                    <a:pt x="698" y="734"/>
                    <a:pt x="701" y="733"/>
                    <a:pt x="697" y="738"/>
                  </a:cubicBezTo>
                  <a:cubicBezTo>
                    <a:pt x="697" y="738"/>
                    <a:pt x="696" y="740"/>
                    <a:pt x="695" y="740"/>
                  </a:cubicBezTo>
                  <a:cubicBezTo>
                    <a:pt x="688" y="743"/>
                    <a:pt x="688" y="743"/>
                    <a:pt x="688" y="743"/>
                  </a:cubicBezTo>
                  <a:cubicBezTo>
                    <a:pt x="688" y="743"/>
                    <a:pt x="686" y="744"/>
                    <a:pt x="689" y="742"/>
                  </a:cubicBezTo>
                  <a:cubicBezTo>
                    <a:pt x="689" y="742"/>
                    <a:pt x="692" y="739"/>
                    <a:pt x="692" y="738"/>
                  </a:cubicBezTo>
                  <a:cubicBezTo>
                    <a:pt x="692" y="738"/>
                    <a:pt x="692" y="736"/>
                    <a:pt x="691" y="738"/>
                  </a:cubicBezTo>
                  <a:cubicBezTo>
                    <a:pt x="691" y="738"/>
                    <a:pt x="687" y="741"/>
                    <a:pt x="686" y="742"/>
                  </a:cubicBezTo>
                  <a:cubicBezTo>
                    <a:pt x="686" y="742"/>
                    <a:pt x="684" y="743"/>
                    <a:pt x="685" y="745"/>
                  </a:cubicBezTo>
                  <a:cubicBezTo>
                    <a:pt x="685" y="745"/>
                    <a:pt x="685" y="746"/>
                    <a:pt x="685" y="746"/>
                  </a:cubicBezTo>
                  <a:cubicBezTo>
                    <a:pt x="685" y="746"/>
                    <a:pt x="685" y="747"/>
                    <a:pt x="685" y="747"/>
                  </a:cubicBezTo>
                  <a:cubicBezTo>
                    <a:pt x="685" y="747"/>
                    <a:pt x="687" y="751"/>
                    <a:pt x="684" y="751"/>
                  </a:cubicBezTo>
                  <a:cubicBezTo>
                    <a:pt x="684" y="751"/>
                    <a:pt x="681" y="751"/>
                    <a:pt x="680" y="749"/>
                  </a:cubicBezTo>
                  <a:cubicBezTo>
                    <a:pt x="680" y="749"/>
                    <a:pt x="679" y="747"/>
                    <a:pt x="678" y="750"/>
                  </a:cubicBezTo>
                  <a:cubicBezTo>
                    <a:pt x="678" y="750"/>
                    <a:pt x="675" y="755"/>
                    <a:pt x="673" y="757"/>
                  </a:cubicBezTo>
                  <a:cubicBezTo>
                    <a:pt x="673" y="757"/>
                    <a:pt x="668" y="762"/>
                    <a:pt x="669" y="763"/>
                  </a:cubicBezTo>
                  <a:cubicBezTo>
                    <a:pt x="669" y="763"/>
                    <a:pt x="671" y="765"/>
                    <a:pt x="670" y="765"/>
                  </a:cubicBezTo>
                  <a:cubicBezTo>
                    <a:pt x="670" y="765"/>
                    <a:pt x="669" y="766"/>
                    <a:pt x="667" y="765"/>
                  </a:cubicBezTo>
                  <a:cubicBezTo>
                    <a:pt x="667" y="765"/>
                    <a:pt x="667" y="765"/>
                    <a:pt x="666" y="767"/>
                  </a:cubicBezTo>
                  <a:cubicBezTo>
                    <a:pt x="666" y="767"/>
                    <a:pt x="663" y="770"/>
                    <a:pt x="665" y="771"/>
                  </a:cubicBezTo>
                  <a:cubicBezTo>
                    <a:pt x="665" y="771"/>
                    <a:pt x="666" y="771"/>
                    <a:pt x="667" y="772"/>
                  </a:cubicBezTo>
                  <a:cubicBezTo>
                    <a:pt x="667" y="772"/>
                    <a:pt x="669" y="772"/>
                    <a:pt x="667" y="773"/>
                  </a:cubicBezTo>
                  <a:close/>
                  <a:moveTo>
                    <a:pt x="706" y="796"/>
                  </a:moveTo>
                  <a:cubicBezTo>
                    <a:pt x="706" y="796"/>
                    <a:pt x="706" y="797"/>
                    <a:pt x="706" y="799"/>
                  </a:cubicBezTo>
                  <a:cubicBezTo>
                    <a:pt x="706" y="799"/>
                    <a:pt x="706" y="800"/>
                    <a:pt x="705" y="801"/>
                  </a:cubicBezTo>
                  <a:cubicBezTo>
                    <a:pt x="695" y="808"/>
                    <a:pt x="695" y="808"/>
                    <a:pt x="695" y="808"/>
                  </a:cubicBezTo>
                  <a:cubicBezTo>
                    <a:pt x="695" y="808"/>
                    <a:pt x="694" y="807"/>
                    <a:pt x="693" y="809"/>
                  </a:cubicBezTo>
                  <a:cubicBezTo>
                    <a:pt x="693" y="809"/>
                    <a:pt x="693" y="808"/>
                    <a:pt x="692" y="808"/>
                  </a:cubicBezTo>
                  <a:cubicBezTo>
                    <a:pt x="692" y="808"/>
                    <a:pt x="692" y="808"/>
                    <a:pt x="692" y="809"/>
                  </a:cubicBezTo>
                  <a:cubicBezTo>
                    <a:pt x="692" y="809"/>
                    <a:pt x="690" y="808"/>
                    <a:pt x="690" y="809"/>
                  </a:cubicBezTo>
                  <a:cubicBezTo>
                    <a:pt x="684" y="810"/>
                    <a:pt x="684" y="810"/>
                    <a:pt x="684" y="810"/>
                  </a:cubicBezTo>
                  <a:cubicBezTo>
                    <a:pt x="684" y="810"/>
                    <a:pt x="682" y="810"/>
                    <a:pt x="685" y="809"/>
                  </a:cubicBezTo>
                  <a:cubicBezTo>
                    <a:pt x="685" y="809"/>
                    <a:pt x="692" y="807"/>
                    <a:pt x="688" y="807"/>
                  </a:cubicBezTo>
                  <a:cubicBezTo>
                    <a:pt x="688" y="807"/>
                    <a:pt x="686" y="806"/>
                    <a:pt x="688" y="806"/>
                  </a:cubicBezTo>
                  <a:cubicBezTo>
                    <a:pt x="688" y="806"/>
                    <a:pt x="695" y="801"/>
                    <a:pt x="697" y="796"/>
                  </a:cubicBezTo>
                  <a:cubicBezTo>
                    <a:pt x="697" y="796"/>
                    <a:pt x="704" y="785"/>
                    <a:pt x="695" y="779"/>
                  </a:cubicBezTo>
                  <a:cubicBezTo>
                    <a:pt x="695" y="779"/>
                    <a:pt x="691" y="779"/>
                    <a:pt x="688" y="784"/>
                  </a:cubicBezTo>
                  <a:cubicBezTo>
                    <a:pt x="688" y="784"/>
                    <a:pt x="686" y="789"/>
                    <a:pt x="683" y="790"/>
                  </a:cubicBezTo>
                  <a:cubicBezTo>
                    <a:pt x="683" y="790"/>
                    <a:pt x="678" y="789"/>
                    <a:pt x="675" y="787"/>
                  </a:cubicBezTo>
                  <a:cubicBezTo>
                    <a:pt x="675" y="787"/>
                    <a:pt x="672" y="786"/>
                    <a:pt x="675" y="786"/>
                  </a:cubicBezTo>
                  <a:cubicBezTo>
                    <a:pt x="675" y="786"/>
                    <a:pt x="676" y="786"/>
                    <a:pt x="678" y="784"/>
                  </a:cubicBezTo>
                  <a:cubicBezTo>
                    <a:pt x="678" y="784"/>
                    <a:pt x="681" y="783"/>
                    <a:pt x="681" y="782"/>
                  </a:cubicBezTo>
                  <a:cubicBezTo>
                    <a:pt x="681" y="782"/>
                    <a:pt x="683" y="779"/>
                    <a:pt x="685" y="777"/>
                  </a:cubicBezTo>
                  <a:cubicBezTo>
                    <a:pt x="685" y="777"/>
                    <a:pt x="688" y="775"/>
                    <a:pt x="689" y="773"/>
                  </a:cubicBezTo>
                  <a:cubicBezTo>
                    <a:pt x="689" y="773"/>
                    <a:pt x="689" y="771"/>
                    <a:pt x="687" y="772"/>
                  </a:cubicBezTo>
                  <a:cubicBezTo>
                    <a:pt x="687" y="772"/>
                    <a:pt x="683" y="776"/>
                    <a:pt x="679" y="769"/>
                  </a:cubicBezTo>
                  <a:cubicBezTo>
                    <a:pt x="679" y="769"/>
                    <a:pt x="679" y="761"/>
                    <a:pt x="678" y="764"/>
                  </a:cubicBezTo>
                  <a:cubicBezTo>
                    <a:pt x="678" y="764"/>
                    <a:pt x="676" y="769"/>
                    <a:pt x="673" y="770"/>
                  </a:cubicBezTo>
                  <a:cubicBezTo>
                    <a:pt x="673" y="770"/>
                    <a:pt x="671" y="771"/>
                    <a:pt x="669" y="770"/>
                  </a:cubicBezTo>
                  <a:cubicBezTo>
                    <a:pt x="669" y="770"/>
                    <a:pt x="666" y="769"/>
                    <a:pt x="669" y="769"/>
                  </a:cubicBezTo>
                  <a:cubicBezTo>
                    <a:pt x="669" y="769"/>
                    <a:pt x="672" y="768"/>
                    <a:pt x="674" y="764"/>
                  </a:cubicBezTo>
                  <a:cubicBezTo>
                    <a:pt x="674" y="764"/>
                    <a:pt x="676" y="761"/>
                    <a:pt x="676" y="759"/>
                  </a:cubicBezTo>
                  <a:cubicBezTo>
                    <a:pt x="676" y="759"/>
                    <a:pt x="675" y="758"/>
                    <a:pt x="678" y="757"/>
                  </a:cubicBezTo>
                  <a:cubicBezTo>
                    <a:pt x="678" y="757"/>
                    <a:pt x="684" y="752"/>
                    <a:pt x="688" y="755"/>
                  </a:cubicBezTo>
                  <a:cubicBezTo>
                    <a:pt x="688" y="755"/>
                    <a:pt x="689" y="757"/>
                    <a:pt x="688" y="760"/>
                  </a:cubicBezTo>
                  <a:cubicBezTo>
                    <a:pt x="688" y="760"/>
                    <a:pt x="687" y="762"/>
                    <a:pt x="690" y="765"/>
                  </a:cubicBezTo>
                  <a:cubicBezTo>
                    <a:pt x="690" y="765"/>
                    <a:pt x="694" y="767"/>
                    <a:pt x="695" y="766"/>
                  </a:cubicBezTo>
                  <a:cubicBezTo>
                    <a:pt x="695" y="766"/>
                    <a:pt x="700" y="762"/>
                    <a:pt x="702" y="763"/>
                  </a:cubicBezTo>
                  <a:cubicBezTo>
                    <a:pt x="702" y="763"/>
                    <a:pt x="706" y="763"/>
                    <a:pt x="705" y="766"/>
                  </a:cubicBezTo>
                  <a:cubicBezTo>
                    <a:pt x="705" y="766"/>
                    <a:pt x="704" y="768"/>
                    <a:pt x="704" y="769"/>
                  </a:cubicBezTo>
                  <a:cubicBezTo>
                    <a:pt x="704" y="769"/>
                    <a:pt x="704" y="769"/>
                    <a:pt x="702" y="770"/>
                  </a:cubicBezTo>
                  <a:cubicBezTo>
                    <a:pt x="702" y="770"/>
                    <a:pt x="699" y="772"/>
                    <a:pt x="702" y="775"/>
                  </a:cubicBezTo>
                  <a:cubicBezTo>
                    <a:pt x="707" y="782"/>
                    <a:pt x="707" y="782"/>
                    <a:pt x="707" y="782"/>
                  </a:cubicBezTo>
                  <a:cubicBezTo>
                    <a:pt x="707" y="782"/>
                    <a:pt x="709" y="788"/>
                    <a:pt x="708" y="793"/>
                  </a:cubicBezTo>
                  <a:cubicBezTo>
                    <a:pt x="708" y="793"/>
                    <a:pt x="707" y="795"/>
                    <a:pt x="706" y="796"/>
                  </a:cubicBezTo>
                  <a:close/>
                  <a:moveTo>
                    <a:pt x="452" y="787"/>
                  </a:moveTo>
                  <a:cubicBezTo>
                    <a:pt x="268" y="787"/>
                    <a:pt x="119" y="638"/>
                    <a:pt x="119" y="454"/>
                  </a:cubicBezTo>
                  <a:cubicBezTo>
                    <a:pt x="119" y="270"/>
                    <a:pt x="268" y="121"/>
                    <a:pt x="452" y="121"/>
                  </a:cubicBezTo>
                  <a:cubicBezTo>
                    <a:pt x="636" y="121"/>
                    <a:pt x="785" y="270"/>
                    <a:pt x="785" y="454"/>
                  </a:cubicBezTo>
                  <a:cubicBezTo>
                    <a:pt x="785" y="638"/>
                    <a:pt x="636" y="787"/>
                    <a:pt x="452" y="787"/>
                  </a:cubicBezTo>
                  <a:close/>
                  <a:moveTo>
                    <a:pt x="779" y="318"/>
                  </a:moveTo>
                  <a:cubicBezTo>
                    <a:pt x="776" y="310"/>
                    <a:pt x="775" y="303"/>
                    <a:pt x="778" y="296"/>
                  </a:cubicBezTo>
                  <a:cubicBezTo>
                    <a:pt x="780" y="290"/>
                    <a:pt x="785" y="285"/>
                    <a:pt x="793" y="282"/>
                  </a:cubicBezTo>
                  <a:cubicBezTo>
                    <a:pt x="798" y="280"/>
                    <a:pt x="802" y="279"/>
                    <a:pt x="806" y="279"/>
                  </a:cubicBezTo>
                  <a:cubicBezTo>
                    <a:pt x="809" y="279"/>
                    <a:pt x="812" y="280"/>
                    <a:pt x="815" y="281"/>
                  </a:cubicBezTo>
                  <a:cubicBezTo>
                    <a:pt x="817" y="283"/>
                    <a:pt x="820" y="284"/>
                    <a:pt x="822" y="286"/>
                  </a:cubicBezTo>
                  <a:cubicBezTo>
                    <a:pt x="824" y="289"/>
                    <a:pt x="827" y="293"/>
                    <a:pt x="828" y="297"/>
                  </a:cubicBezTo>
                  <a:cubicBezTo>
                    <a:pt x="832" y="305"/>
                    <a:pt x="832" y="312"/>
                    <a:pt x="829" y="318"/>
                  </a:cubicBezTo>
                  <a:cubicBezTo>
                    <a:pt x="827" y="325"/>
                    <a:pt x="822" y="330"/>
                    <a:pt x="814" y="333"/>
                  </a:cubicBezTo>
                  <a:cubicBezTo>
                    <a:pt x="806" y="336"/>
                    <a:pt x="799" y="336"/>
                    <a:pt x="793" y="333"/>
                  </a:cubicBezTo>
                  <a:cubicBezTo>
                    <a:pt x="787" y="331"/>
                    <a:pt x="782" y="325"/>
                    <a:pt x="779" y="318"/>
                  </a:cubicBezTo>
                  <a:close/>
                  <a:moveTo>
                    <a:pt x="841" y="337"/>
                  </a:moveTo>
                  <a:cubicBezTo>
                    <a:pt x="844" y="348"/>
                    <a:pt x="844" y="348"/>
                    <a:pt x="844" y="348"/>
                  </a:cubicBezTo>
                  <a:cubicBezTo>
                    <a:pt x="803" y="358"/>
                    <a:pt x="803" y="358"/>
                    <a:pt x="803" y="358"/>
                  </a:cubicBezTo>
                  <a:cubicBezTo>
                    <a:pt x="810" y="386"/>
                    <a:pt x="810" y="386"/>
                    <a:pt x="810" y="386"/>
                  </a:cubicBezTo>
                  <a:cubicBezTo>
                    <a:pt x="801" y="388"/>
                    <a:pt x="801" y="388"/>
                    <a:pt x="801" y="388"/>
                  </a:cubicBezTo>
                  <a:cubicBezTo>
                    <a:pt x="792" y="349"/>
                    <a:pt x="792" y="349"/>
                    <a:pt x="792" y="349"/>
                  </a:cubicBezTo>
                  <a:lnTo>
                    <a:pt x="841" y="337"/>
                  </a:lnTo>
                  <a:close/>
                  <a:moveTo>
                    <a:pt x="852" y="525"/>
                  </a:moveTo>
                  <a:cubicBezTo>
                    <a:pt x="816" y="528"/>
                    <a:pt x="816" y="528"/>
                    <a:pt x="816" y="528"/>
                  </a:cubicBezTo>
                  <a:cubicBezTo>
                    <a:pt x="848" y="545"/>
                    <a:pt x="848" y="545"/>
                    <a:pt x="848" y="545"/>
                  </a:cubicBezTo>
                  <a:cubicBezTo>
                    <a:pt x="845" y="562"/>
                    <a:pt x="845" y="562"/>
                    <a:pt x="845" y="562"/>
                  </a:cubicBezTo>
                  <a:cubicBezTo>
                    <a:pt x="794" y="552"/>
                    <a:pt x="794" y="552"/>
                    <a:pt x="794" y="552"/>
                  </a:cubicBezTo>
                  <a:cubicBezTo>
                    <a:pt x="796" y="541"/>
                    <a:pt x="796" y="541"/>
                    <a:pt x="796" y="541"/>
                  </a:cubicBezTo>
                  <a:cubicBezTo>
                    <a:pt x="836" y="549"/>
                    <a:pt x="836" y="549"/>
                    <a:pt x="836" y="549"/>
                  </a:cubicBezTo>
                  <a:cubicBezTo>
                    <a:pt x="798" y="530"/>
                    <a:pt x="798" y="530"/>
                    <a:pt x="798" y="530"/>
                  </a:cubicBezTo>
                  <a:cubicBezTo>
                    <a:pt x="801" y="519"/>
                    <a:pt x="801" y="519"/>
                    <a:pt x="801" y="519"/>
                  </a:cubicBezTo>
                  <a:cubicBezTo>
                    <a:pt x="843" y="516"/>
                    <a:pt x="843" y="516"/>
                    <a:pt x="843" y="516"/>
                  </a:cubicBezTo>
                  <a:cubicBezTo>
                    <a:pt x="803" y="508"/>
                    <a:pt x="803" y="508"/>
                    <a:pt x="803" y="508"/>
                  </a:cubicBezTo>
                  <a:cubicBezTo>
                    <a:pt x="805" y="498"/>
                    <a:pt x="805" y="498"/>
                    <a:pt x="805" y="498"/>
                  </a:cubicBezTo>
                  <a:cubicBezTo>
                    <a:pt x="856" y="508"/>
                    <a:pt x="856" y="508"/>
                    <a:pt x="856" y="508"/>
                  </a:cubicBezTo>
                  <a:lnTo>
                    <a:pt x="852" y="525"/>
                  </a:lnTo>
                  <a:close/>
                  <a:moveTo>
                    <a:pt x="816" y="474"/>
                  </a:moveTo>
                  <a:cubicBezTo>
                    <a:pt x="817" y="476"/>
                    <a:pt x="818" y="477"/>
                    <a:pt x="820" y="477"/>
                  </a:cubicBezTo>
                  <a:cubicBezTo>
                    <a:pt x="822" y="478"/>
                    <a:pt x="825" y="478"/>
                    <a:pt x="829" y="478"/>
                  </a:cubicBezTo>
                  <a:cubicBezTo>
                    <a:pt x="858" y="479"/>
                    <a:pt x="858" y="479"/>
                    <a:pt x="858" y="479"/>
                  </a:cubicBezTo>
                  <a:cubicBezTo>
                    <a:pt x="857" y="491"/>
                    <a:pt x="857" y="491"/>
                    <a:pt x="857" y="491"/>
                  </a:cubicBezTo>
                  <a:cubicBezTo>
                    <a:pt x="830" y="490"/>
                    <a:pt x="830" y="490"/>
                    <a:pt x="830" y="490"/>
                  </a:cubicBezTo>
                  <a:cubicBezTo>
                    <a:pt x="824" y="490"/>
                    <a:pt x="819" y="489"/>
                    <a:pt x="817" y="488"/>
                  </a:cubicBezTo>
                  <a:cubicBezTo>
                    <a:pt x="814" y="488"/>
                    <a:pt x="812" y="486"/>
                    <a:pt x="811" y="485"/>
                  </a:cubicBezTo>
                  <a:cubicBezTo>
                    <a:pt x="809" y="483"/>
                    <a:pt x="808" y="481"/>
                    <a:pt x="807" y="478"/>
                  </a:cubicBezTo>
                  <a:cubicBezTo>
                    <a:pt x="806" y="475"/>
                    <a:pt x="805" y="471"/>
                    <a:pt x="805" y="467"/>
                  </a:cubicBezTo>
                  <a:cubicBezTo>
                    <a:pt x="806" y="461"/>
                    <a:pt x="806" y="457"/>
                    <a:pt x="808" y="455"/>
                  </a:cubicBezTo>
                  <a:cubicBezTo>
                    <a:pt x="809" y="452"/>
                    <a:pt x="810" y="450"/>
                    <a:pt x="812" y="448"/>
                  </a:cubicBezTo>
                  <a:cubicBezTo>
                    <a:pt x="814" y="447"/>
                    <a:pt x="816" y="446"/>
                    <a:pt x="818" y="445"/>
                  </a:cubicBezTo>
                  <a:cubicBezTo>
                    <a:pt x="821" y="444"/>
                    <a:pt x="825" y="444"/>
                    <a:pt x="831" y="444"/>
                  </a:cubicBezTo>
                  <a:cubicBezTo>
                    <a:pt x="859" y="445"/>
                    <a:pt x="859" y="445"/>
                    <a:pt x="859" y="445"/>
                  </a:cubicBezTo>
                  <a:cubicBezTo>
                    <a:pt x="858" y="457"/>
                    <a:pt x="858" y="457"/>
                    <a:pt x="858" y="457"/>
                  </a:cubicBezTo>
                  <a:cubicBezTo>
                    <a:pt x="830" y="456"/>
                    <a:pt x="830" y="456"/>
                    <a:pt x="830" y="456"/>
                  </a:cubicBezTo>
                  <a:cubicBezTo>
                    <a:pt x="826" y="456"/>
                    <a:pt x="823" y="456"/>
                    <a:pt x="822" y="456"/>
                  </a:cubicBezTo>
                  <a:cubicBezTo>
                    <a:pt x="819" y="456"/>
                    <a:pt x="818" y="457"/>
                    <a:pt x="816" y="459"/>
                  </a:cubicBezTo>
                  <a:cubicBezTo>
                    <a:pt x="815" y="461"/>
                    <a:pt x="814" y="464"/>
                    <a:pt x="814" y="467"/>
                  </a:cubicBezTo>
                  <a:cubicBezTo>
                    <a:pt x="814" y="470"/>
                    <a:pt x="815" y="473"/>
                    <a:pt x="816" y="4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p>
          </p:txBody>
        </p:sp>
        <p:sp>
          <p:nvSpPr>
            <p:cNvPr id="47" name="Freeform 68"/>
            <p:cNvSpPr/>
            <p:nvPr/>
          </p:nvSpPr>
          <p:spPr>
            <a:xfrm>
              <a:off x="6087558" y="4249111"/>
              <a:ext cx="41275" cy="39688"/>
            </a:xfrm>
            <a:custGeom>
              <a:avLst/>
              <a:gdLst>
                <a:gd name="T0" fmla="*/ 13 w 22"/>
                <a:gd name="T1" fmla="*/ 20 h 21"/>
                <a:gd name="T2" fmla="*/ 17 w 22"/>
                <a:gd name="T3" fmla="*/ 20 h 21"/>
                <a:gd name="T4" fmla="*/ 21 w 22"/>
                <a:gd name="T5" fmla="*/ 17 h 21"/>
                <a:gd name="T6" fmla="*/ 22 w 22"/>
                <a:gd name="T7" fmla="*/ 13 h 21"/>
                <a:gd name="T8" fmla="*/ 19 w 22"/>
                <a:gd name="T9" fmla="*/ 8 h 21"/>
                <a:gd name="T10" fmla="*/ 13 w 22"/>
                <a:gd name="T11" fmla="*/ 3 h 21"/>
                <a:gd name="T12" fmla="*/ 8 w 22"/>
                <a:gd name="T13" fmla="*/ 0 h 21"/>
                <a:gd name="T14" fmla="*/ 0 w 22"/>
                <a:gd name="T15" fmla="*/ 12 h 21"/>
                <a:gd name="T16" fmla="*/ 5 w 22"/>
                <a:gd name="T17" fmla="*/ 16 h 21"/>
                <a:gd name="T18" fmla="*/ 13 w 22"/>
                <a:gd name="T1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3" y="20"/>
                  </a:moveTo>
                  <a:cubicBezTo>
                    <a:pt x="14" y="21"/>
                    <a:pt x="16" y="21"/>
                    <a:pt x="17" y="20"/>
                  </a:cubicBezTo>
                  <a:cubicBezTo>
                    <a:pt x="19" y="20"/>
                    <a:pt x="20" y="19"/>
                    <a:pt x="21" y="17"/>
                  </a:cubicBezTo>
                  <a:cubicBezTo>
                    <a:pt x="22" y="16"/>
                    <a:pt x="22" y="14"/>
                    <a:pt x="22" y="13"/>
                  </a:cubicBezTo>
                  <a:cubicBezTo>
                    <a:pt x="22" y="11"/>
                    <a:pt x="21" y="9"/>
                    <a:pt x="19" y="8"/>
                  </a:cubicBezTo>
                  <a:cubicBezTo>
                    <a:pt x="18" y="7"/>
                    <a:pt x="16" y="5"/>
                    <a:pt x="13" y="3"/>
                  </a:cubicBezTo>
                  <a:cubicBezTo>
                    <a:pt x="8" y="0"/>
                    <a:pt x="8" y="0"/>
                    <a:pt x="8" y="0"/>
                  </a:cubicBezTo>
                  <a:cubicBezTo>
                    <a:pt x="0" y="12"/>
                    <a:pt x="0" y="12"/>
                    <a:pt x="0" y="12"/>
                  </a:cubicBezTo>
                  <a:cubicBezTo>
                    <a:pt x="5" y="16"/>
                    <a:pt x="5" y="16"/>
                    <a:pt x="5" y="16"/>
                  </a:cubicBezTo>
                  <a:cubicBezTo>
                    <a:pt x="9" y="18"/>
                    <a:pt x="11" y="20"/>
                    <a:pt x="1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p>
          </p:txBody>
        </p:sp>
        <p:sp>
          <p:nvSpPr>
            <p:cNvPr id="48" name="Freeform 69"/>
            <p:cNvSpPr/>
            <p:nvPr/>
          </p:nvSpPr>
          <p:spPr>
            <a:xfrm>
              <a:off x="5819270" y="5563561"/>
              <a:ext cx="33338" cy="52388"/>
            </a:xfrm>
            <a:custGeom>
              <a:avLst/>
              <a:gdLst>
                <a:gd name="T0" fmla="*/ 3 w 18"/>
                <a:gd name="T1" fmla="*/ 3 h 28"/>
                <a:gd name="T2" fmla="*/ 5 w 18"/>
                <a:gd name="T3" fmla="*/ 6 h 28"/>
                <a:gd name="T4" fmla="*/ 7 w 18"/>
                <a:gd name="T5" fmla="*/ 8 h 28"/>
                <a:gd name="T6" fmla="*/ 7 w 18"/>
                <a:gd name="T7" fmla="*/ 11 h 28"/>
                <a:gd name="T8" fmla="*/ 6 w 18"/>
                <a:gd name="T9" fmla="*/ 13 h 28"/>
                <a:gd name="T10" fmla="*/ 2 w 18"/>
                <a:gd name="T11" fmla="*/ 19 h 28"/>
                <a:gd name="T12" fmla="*/ 3 w 18"/>
                <a:gd name="T13" fmla="*/ 25 h 28"/>
                <a:gd name="T14" fmla="*/ 8 w 18"/>
                <a:gd name="T15" fmla="*/ 22 h 28"/>
                <a:gd name="T16" fmla="*/ 9 w 18"/>
                <a:gd name="T17" fmla="*/ 21 h 28"/>
                <a:gd name="T18" fmla="*/ 10 w 18"/>
                <a:gd name="T19" fmla="*/ 19 h 28"/>
                <a:gd name="T20" fmla="*/ 14 w 18"/>
                <a:gd name="T21" fmla="*/ 13 h 28"/>
                <a:gd name="T22" fmla="*/ 17 w 18"/>
                <a:gd name="T23" fmla="*/ 6 h 28"/>
                <a:gd name="T24" fmla="*/ 17 w 18"/>
                <a:gd name="T25" fmla="*/ 4 h 28"/>
                <a:gd name="T26" fmla="*/ 12 w 18"/>
                <a:gd name="T27" fmla="*/ 1 h 28"/>
                <a:gd name="T28" fmla="*/ 7 w 18"/>
                <a:gd name="T29" fmla="*/ 0 h 28"/>
                <a:gd name="T30" fmla="*/ 4 w 18"/>
                <a:gd name="T31" fmla="*/ 0 h 28"/>
                <a:gd name="T32" fmla="*/ 3 w 18"/>
                <a:gd name="T33"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28">
                  <a:moveTo>
                    <a:pt x="3" y="3"/>
                  </a:moveTo>
                  <a:cubicBezTo>
                    <a:pt x="4" y="4"/>
                    <a:pt x="5" y="6"/>
                    <a:pt x="5" y="6"/>
                  </a:cubicBezTo>
                  <a:cubicBezTo>
                    <a:pt x="6" y="8"/>
                    <a:pt x="7" y="8"/>
                    <a:pt x="7" y="8"/>
                  </a:cubicBezTo>
                  <a:cubicBezTo>
                    <a:pt x="8" y="9"/>
                    <a:pt x="7" y="11"/>
                    <a:pt x="7" y="11"/>
                  </a:cubicBezTo>
                  <a:cubicBezTo>
                    <a:pt x="6" y="12"/>
                    <a:pt x="6" y="13"/>
                    <a:pt x="6" y="13"/>
                  </a:cubicBezTo>
                  <a:cubicBezTo>
                    <a:pt x="5" y="16"/>
                    <a:pt x="2" y="19"/>
                    <a:pt x="2" y="19"/>
                  </a:cubicBezTo>
                  <a:cubicBezTo>
                    <a:pt x="0" y="21"/>
                    <a:pt x="3" y="25"/>
                    <a:pt x="3" y="25"/>
                  </a:cubicBezTo>
                  <a:cubicBezTo>
                    <a:pt x="4" y="28"/>
                    <a:pt x="8" y="22"/>
                    <a:pt x="8" y="22"/>
                  </a:cubicBezTo>
                  <a:cubicBezTo>
                    <a:pt x="8" y="21"/>
                    <a:pt x="9" y="21"/>
                    <a:pt x="9" y="21"/>
                  </a:cubicBezTo>
                  <a:cubicBezTo>
                    <a:pt x="10" y="20"/>
                    <a:pt x="10" y="19"/>
                    <a:pt x="10" y="19"/>
                  </a:cubicBezTo>
                  <a:cubicBezTo>
                    <a:pt x="12" y="16"/>
                    <a:pt x="14" y="13"/>
                    <a:pt x="14" y="13"/>
                  </a:cubicBezTo>
                  <a:cubicBezTo>
                    <a:pt x="15" y="12"/>
                    <a:pt x="17" y="6"/>
                    <a:pt x="17" y="6"/>
                  </a:cubicBezTo>
                  <a:cubicBezTo>
                    <a:pt x="18" y="6"/>
                    <a:pt x="17" y="4"/>
                    <a:pt x="17" y="4"/>
                  </a:cubicBezTo>
                  <a:cubicBezTo>
                    <a:pt x="17" y="3"/>
                    <a:pt x="12" y="1"/>
                    <a:pt x="12" y="1"/>
                  </a:cubicBezTo>
                  <a:cubicBezTo>
                    <a:pt x="11" y="1"/>
                    <a:pt x="9" y="0"/>
                    <a:pt x="7" y="0"/>
                  </a:cubicBezTo>
                  <a:cubicBezTo>
                    <a:pt x="6" y="0"/>
                    <a:pt x="4" y="0"/>
                    <a:pt x="4" y="0"/>
                  </a:cubicBezTo>
                  <a:cubicBezTo>
                    <a:pt x="1" y="1"/>
                    <a:pt x="3" y="3"/>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p>
          </p:txBody>
        </p:sp>
        <p:sp>
          <p:nvSpPr>
            <p:cNvPr id="49" name="Freeform 70"/>
            <p:cNvSpPr/>
            <p:nvPr/>
          </p:nvSpPr>
          <p:spPr>
            <a:xfrm>
              <a:off x="6317745" y="4565023"/>
              <a:ext cx="68263" cy="63500"/>
            </a:xfrm>
            <a:custGeom>
              <a:avLst/>
              <a:gdLst>
                <a:gd name="T0" fmla="*/ 25 w 37"/>
                <a:gd name="T1" fmla="*/ 32 h 34"/>
                <a:gd name="T2" fmla="*/ 35 w 37"/>
                <a:gd name="T3" fmla="*/ 23 h 34"/>
                <a:gd name="T4" fmla="*/ 35 w 37"/>
                <a:gd name="T5" fmla="*/ 10 h 34"/>
                <a:gd name="T6" fmla="*/ 27 w 37"/>
                <a:gd name="T7" fmla="*/ 2 h 34"/>
                <a:gd name="T8" fmla="*/ 13 w 37"/>
                <a:gd name="T9" fmla="*/ 3 h 34"/>
                <a:gd name="T10" fmla="*/ 2 w 37"/>
                <a:gd name="T11" fmla="*/ 12 h 34"/>
                <a:gd name="T12" fmla="*/ 2 w 37"/>
                <a:gd name="T13" fmla="*/ 24 h 34"/>
                <a:gd name="T14" fmla="*/ 11 w 37"/>
                <a:gd name="T15" fmla="*/ 33 h 34"/>
                <a:gd name="T16" fmla="*/ 25 w 37"/>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4">
                  <a:moveTo>
                    <a:pt x="25" y="32"/>
                  </a:moveTo>
                  <a:cubicBezTo>
                    <a:pt x="30" y="29"/>
                    <a:pt x="34" y="26"/>
                    <a:pt x="35" y="23"/>
                  </a:cubicBezTo>
                  <a:cubicBezTo>
                    <a:pt x="37" y="19"/>
                    <a:pt x="37" y="15"/>
                    <a:pt x="35" y="10"/>
                  </a:cubicBezTo>
                  <a:cubicBezTo>
                    <a:pt x="33" y="6"/>
                    <a:pt x="31" y="3"/>
                    <a:pt x="27" y="2"/>
                  </a:cubicBezTo>
                  <a:cubicBezTo>
                    <a:pt x="23" y="0"/>
                    <a:pt x="18" y="0"/>
                    <a:pt x="13" y="3"/>
                  </a:cubicBezTo>
                  <a:cubicBezTo>
                    <a:pt x="7" y="5"/>
                    <a:pt x="4" y="8"/>
                    <a:pt x="2" y="12"/>
                  </a:cubicBezTo>
                  <a:cubicBezTo>
                    <a:pt x="0" y="16"/>
                    <a:pt x="0" y="20"/>
                    <a:pt x="2" y="24"/>
                  </a:cubicBezTo>
                  <a:cubicBezTo>
                    <a:pt x="4" y="28"/>
                    <a:pt x="7" y="31"/>
                    <a:pt x="11" y="33"/>
                  </a:cubicBezTo>
                  <a:cubicBezTo>
                    <a:pt x="14" y="34"/>
                    <a:pt x="19" y="34"/>
                    <a:pt x="25"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p>
          </p:txBody>
        </p:sp>
      </p:grpSp>
      <p:sp>
        <p:nvSpPr>
          <p:cNvPr id="21" name="矩形 20"/>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sp>
        <p:nvSpPr>
          <p:cNvPr id="55" name="矩形 54"/>
          <p:cNvSpPr/>
          <p:nvPr userDrawn="1"/>
        </p:nvSpPr>
        <p:spPr>
          <a:xfrm>
            <a:off x="0" y="0"/>
            <a:ext cx="12192000" cy="114046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pic>
        <p:nvPicPr>
          <p:cNvPr id="22" name="图片 21"/>
          <p:cNvPicPr>
            <a:picLocks noChangeAspect="1"/>
          </p:cNvPicPr>
          <p:nvPr userDrawn="1"/>
        </p:nvPicPr>
        <p:blipFill>
          <a:blip r:embed="rId2"/>
          <a:stretch>
            <a:fillRect/>
          </a:stretch>
        </p:blipFill>
        <p:spPr>
          <a:xfrm>
            <a:off x="673100" y="6580054"/>
            <a:ext cx="1330959" cy="203465"/>
          </a:xfrm>
          <a:prstGeom prst="rect">
            <a:avLst/>
          </a:prstGeom>
        </p:spPr>
      </p:pic>
      <p:pic>
        <p:nvPicPr>
          <p:cNvPr id="24" name="图片 23"/>
          <p:cNvPicPr>
            <a:picLocks noChangeAspect="1"/>
          </p:cNvPicPr>
          <p:nvPr userDrawn="1"/>
        </p:nvPicPr>
        <p:blipFill>
          <a:blip r:embed="rId3"/>
          <a:stretch>
            <a:fillRect/>
          </a:stretch>
        </p:blipFill>
        <p:spPr>
          <a:xfrm>
            <a:off x="8610600" y="6626002"/>
            <a:ext cx="2908300" cy="111568"/>
          </a:xfrm>
          <a:prstGeom prst="rect">
            <a:avLst/>
          </a:prstGeom>
        </p:spPr>
      </p:pic>
      <p:sp>
        <p:nvSpPr>
          <p:cNvPr id="53" name="文本占位符 52"/>
          <p:cNvSpPr>
            <a:spLocks noGrp="1"/>
          </p:cNvSpPr>
          <p:nvPr>
            <p:ph type="body" sz="quarter" idx="10" hasCustomPrompt="1"/>
          </p:nvPr>
        </p:nvSpPr>
        <p:spPr>
          <a:xfrm>
            <a:off x="1842552" y="2204791"/>
            <a:ext cx="2706708" cy="2336718"/>
          </a:xfrm>
        </p:spPr>
        <p:txBody>
          <a:bodyPr lIns="0" numCol="1" anchor="ctr" anchorCtr="0">
            <a:noAutofit/>
          </a:bodyPr>
          <a:lstStyle>
            <a:lvl1pPr marL="0" indent="0" algn="l">
              <a:buNone/>
              <a:defRPr sz="16800">
                <a:gradFill>
                  <a:gsLst>
                    <a:gs pos="0">
                      <a:schemeClr val="accent1">
                        <a:alpha val="90000"/>
                      </a:schemeClr>
                    </a:gs>
                    <a:gs pos="100000">
                      <a:schemeClr val="accent1">
                        <a:lumMod val="20000"/>
                        <a:lumOff val="80000"/>
                        <a:alpha val="0"/>
                      </a:schemeClr>
                    </a:gs>
                  </a:gsLst>
                  <a:lin ang="5400000" scaled="1"/>
                </a:gradFill>
                <a:latin typeface="Impact" panose="020B0806030902050204" pitchFamily="34" charset="0"/>
              </a:defRPr>
            </a:lvl1pPr>
            <a:lvl2pPr marL="457200" indent="0">
              <a:buNone/>
              <a:defRPr/>
            </a:lvl2pPr>
          </a:lstStyle>
          <a:p>
            <a:pPr lvl="0"/>
            <a:r>
              <a:rPr lang="en-US" altLang="zh-CN" dirty="0"/>
              <a:t>00</a:t>
            </a:r>
            <a:endParaRPr lang="zh-CN" dirty="0"/>
          </a:p>
        </p:txBody>
      </p:sp>
      <p:sp>
        <p:nvSpPr>
          <p:cNvPr id="27" name="标题 26"/>
          <p:cNvSpPr>
            <a:spLocks noGrp="1"/>
          </p:cNvSpPr>
          <p:nvPr>
            <p:ph type="title" hasCustomPrompt="1"/>
          </p:nvPr>
        </p:nvSpPr>
        <p:spPr>
          <a:xfrm>
            <a:off x="1842552" y="3689995"/>
            <a:ext cx="4012560" cy="552357"/>
          </a:xfrm>
        </p:spPr>
        <p:txBody>
          <a:bodyPr lIns="0" numCol="1">
            <a:noAutofit/>
          </a:bodyPr>
          <a:lstStyle>
            <a:lvl1pPr algn="l">
              <a:defRPr sz="5400" b="1">
                <a:solidFill>
                  <a:schemeClr val="accent1"/>
                </a:solidFill>
              </a:defRPr>
            </a:lvl1pPr>
          </a:lstStyle>
          <a:p>
            <a:r>
              <a:rPr lang="zh-CN" dirty="0"/>
              <a:t>章节题目</a:t>
            </a:r>
            <a:endParaRPr lang="zh-CN" dirty="0"/>
          </a:p>
        </p:txBody>
      </p:sp>
      <p:pic>
        <p:nvPicPr>
          <p:cNvPr id="56" name="图片 55"/>
          <p:cNvPicPr>
            <a:picLocks noChangeAspect="1"/>
          </p:cNvPicPr>
          <p:nvPr userDrawn="1"/>
        </p:nvPicPr>
        <p:blipFill>
          <a:blip r:embed="rId4"/>
          <a:stretch>
            <a:fillRect/>
          </a:stretch>
        </p:blipFill>
        <p:spPr>
          <a:xfrm>
            <a:off x="660401" y="611569"/>
            <a:ext cx="1747519" cy="417129"/>
          </a:xfrm>
          <a:prstGeom prst="rect">
            <a:avLst/>
          </a:prstGeom>
        </p:spPr>
      </p:pic>
      <p:sp>
        <p:nvSpPr>
          <p:cNvPr id="58" name="文本占位符 57"/>
          <p:cNvSpPr>
            <a:spLocks noGrp="1"/>
          </p:cNvSpPr>
          <p:nvPr>
            <p:ph type="body" sz="quarter" idx="11" hasCustomPrompt="1"/>
          </p:nvPr>
        </p:nvSpPr>
        <p:spPr>
          <a:xfrm>
            <a:off x="1842552" y="4305568"/>
            <a:ext cx="4012560" cy="471882"/>
          </a:xfrm>
        </p:spPr>
        <p:txBody>
          <a:bodyPr lIns="0" numCol="1">
            <a:noAutofit/>
          </a:bodyPr>
          <a:lstStyle>
            <a:lvl1pPr marL="0" indent="0" algn="l">
              <a:buNone/>
              <a:defRPr sz="2400">
                <a:solidFill>
                  <a:schemeClr val="bg1">
                    <a:lumMod val="50000"/>
                  </a:schemeClr>
                </a:solidFill>
              </a:defRPr>
            </a:lvl1pPr>
            <a:lvl2pPr marL="457200" indent="0">
              <a:buNone/>
              <a:defRPr/>
            </a:lvl2pPr>
          </a:lstStyle>
          <a:p>
            <a:pPr lvl="0"/>
            <a:r>
              <a:rPr lang="zh-CN" dirty="0"/>
              <a:t>插入章节描述或者英文</a:t>
            </a:r>
            <a:endParaRPr lang="zh-CN" dirty="0"/>
          </a:p>
        </p:txBody>
      </p:sp>
      <p:sp>
        <p:nvSpPr>
          <p:cNvPr id="5" name="文本占位符 4"/>
          <p:cNvSpPr>
            <a:spLocks noGrp="1"/>
          </p:cNvSpPr>
          <p:nvPr>
            <p:ph type="body" sz="quarter" idx="12" hasCustomPrompt="1"/>
          </p:nvPr>
        </p:nvSpPr>
        <p:spPr>
          <a:xfrm>
            <a:off x="7330441" y="715440"/>
            <a:ext cx="4188460" cy="287835"/>
          </a:xfrm>
        </p:spPr>
        <p:txBody>
          <a:bodyPr rIns="0" bIns="0" numCol="1" anchor="b" anchorCtr="0">
            <a:normAutofit/>
          </a:bodyPr>
          <a:lstStyle>
            <a:lvl1pPr marL="0" indent="0" algn="r">
              <a:buNone/>
              <a:defRPr sz="1600" b="0">
                <a:solidFill>
                  <a:schemeClr val="bg1"/>
                </a:solidFill>
                <a:latin typeface="+mj-ea"/>
                <a:ea typeface="+mj-ea"/>
              </a:defRPr>
            </a:lvl1pPr>
            <a:lvl2pPr marL="457200" indent="0">
              <a:buNone/>
              <a:defRPr/>
            </a:lvl2pPr>
          </a:lstStyle>
          <a:p>
            <a:pPr lvl="0"/>
            <a:r>
              <a:rPr lang="zh-CN" dirty="0"/>
              <a:t>这里可以输入你的课题题目</a:t>
            </a:r>
            <a:endParaRPr lang="zh-C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结尾幻灯片">
    <p:spTree>
      <p:nvGrpSpPr>
        <p:cNvPr id="1" name=""/>
        <p:cNvGrpSpPr/>
        <p:nvPr/>
      </p:nvGrpSpPr>
      <p:grpSpPr>
        <a:xfrm>
          <a:off x="0" y="0"/>
          <a:ext cx="0" cy="0"/>
          <a:chOff x="0" y="0"/>
          <a:chExt cx="0" cy="0"/>
        </a:xfrm>
      </p:grpSpPr>
      <p:sp>
        <p:nvSpPr>
          <p:cNvPr id="17" name="任意多边形: 形状 16"/>
          <p:cNvSpPr/>
          <p:nvPr userDrawn="1"/>
        </p:nvSpPr>
        <p:spPr>
          <a:xfrm>
            <a:off x="0" y="0"/>
            <a:ext cx="12192000" cy="6857999"/>
          </a:xfrm>
          <a:custGeom>
            <a:avLst/>
            <a:gdLst>
              <a:gd name="connsiteX0" fmla="*/ 373694 w 12192000"/>
              <a:gd name="connsiteY0" fmla="*/ 254634 h 6857999"/>
              <a:gd name="connsiteX1" fmla="*/ 289383 w 12192000"/>
              <a:gd name="connsiteY1" fmla="*/ 338945 h 6857999"/>
              <a:gd name="connsiteX2" fmla="*/ 289383 w 12192000"/>
              <a:gd name="connsiteY2" fmla="*/ 6519056 h 6857999"/>
              <a:gd name="connsiteX3" fmla="*/ 373694 w 12192000"/>
              <a:gd name="connsiteY3" fmla="*/ 6603367 h 6857999"/>
              <a:gd name="connsiteX4" fmla="*/ 11818307 w 12192000"/>
              <a:gd name="connsiteY4" fmla="*/ 6603367 h 6857999"/>
              <a:gd name="connsiteX5" fmla="*/ 11902618 w 12192000"/>
              <a:gd name="connsiteY5" fmla="*/ 6519056 h 6857999"/>
              <a:gd name="connsiteX6" fmla="*/ 11902618 w 12192000"/>
              <a:gd name="connsiteY6" fmla="*/ 338945 h 6857999"/>
              <a:gd name="connsiteX7" fmla="*/ 11818307 w 12192000"/>
              <a:gd name="connsiteY7" fmla="*/ 254634 h 6857999"/>
              <a:gd name="connsiteX8" fmla="*/ 0 w 12192000"/>
              <a:gd name="connsiteY8" fmla="*/ 0 h 6857999"/>
              <a:gd name="connsiteX9" fmla="*/ 12192000 w 12192000"/>
              <a:gd name="connsiteY9" fmla="*/ 0 h 6857999"/>
              <a:gd name="connsiteX10" fmla="*/ 12192000 w 12192000"/>
              <a:gd name="connsiteY10" fmla="*/ 6857999 h 6857999"/>
              <a:gd name="connsiteX11" fmla="*/ 0 w 12192000"/>
              <a:gd name="connsiteY11"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7999">
                <a:moveTo>
                  <a:pt x="373694" y="254634"/>
                </a:moveTo>
                <a:cubicBezTo>
                  <a:pt x="327130" y="254634"/>
                  <a:pt x="289383" y="292381"/>
                  <a:pt x="289383" y="338945"/>
                </a:cubicBezTo>
                <a:lnTo>
                  <a:pt x="289383" y="6519056"/>
                </a:lnTo>
                <a:cubicBezTo>
                  <a:pt x="289383" y="6565620"/>
                  <a:pt x="327130" y="6603367"/>
                  <a:pt x="373694" y="6603367"/>
                </a:cubicBezTo>
                <a:lnTo>
                  <a:pt x="11818307" y="6603367"/>
                </a:lnTo>
                <a:cubicBezTo>
                  <a:pt x="11864871" y="6603367"/>
                  <a:pt x="11902618" y="6565620"/>
                  <a:pt x="11902618" y="6519056"/>
                </a:cubicBezTo>
                <a:lnTo>
                  <a:pt x="11902618" y="338945"/>
                </a:lnTo>
                <a:cubicBezTo>
                  <a:pt x="11902618" y="292381"/>
                  <a:pt x="11864871" y="254634"/>
                  <a:pt x="11818307" y="254634"/>
                </a:cubicBezTo>
                <a:close/>
                <a:moveTo>
                  <a:pt x="0" y="0"/>
                </a:moveTo>
                <a:lnTo>
                  <a:pt x="12192000" y="0"/>
                </a:lnTo>
                <a:lnTo>
                  <a:pt x="12192000" y="6857999"/>
                </a:lnTo>
                <a:lnTo>
                  <a:pt x="0" y="6857999"/>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zh-CN"/>
          </a:p>
        </p:txBody>
      </p:sp>
      <p:sp>
        <p:nvSpPr>
          <p:cNvPr id="16" name="矩形: 圆角 15"/>
          <p:cNvSpPr/>
          <p:nvPr userDrawn="1"/>
        </p:nvSpPr>
        <p:spPr>
          <a:xfrm>
            <a:off x="289383" y="254634"/>
            <a:ext cx="11613235" cy="6348733"/>
          </a:xfrm>
          <a:prstGeom prst="roundRect">
            <a:avLst>
              <a:gd name="adj" fmla="val 1328"/>
            </a:avLst>
          </a:prstGeom>
          <a:solidFill>
            <a:schemeClr val="bg1">
              <a:alpha val="90000"/>
            </a:schemeClr>
          </a:solidFill>
          <a:ln>
            <a:noFill/>
          </a:ln>
          <a:effectLst>
            <a:outerShdw blurRad="76200" sx="101000" sy="101000" algn="ctr"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grpSp>
        <p:nvGrpSpPr>
          <p:cNvPr id="41" name="组合 40"/>
          <p:cNvGrpSpPr/>
          <p:nvPr userDrawn="1"/>
        </p:nvGrpSpPr>
        <p:grpSpPr>
          <a:xfrm>
            <a:off x="8817557" y="0"/>
            <a:ext cx="6882359" cy="6858000"/>
            <a:chOff x="4804858" y="3977648"/>
            <a:chExt cx="1793875" cy="1787526"/>
          </a:xfrm>
          <a:solidFill>
            <a:schemeClr val="bg1">
              <a:lumMod val="85000"/>
              <a:alpha val="40000"/>
            </a:schemeClr>
          </a:solidFill>
        </p:grpSpPr>
        <p:sp>
          <p:nvSpPr>
            <p:cNvPr id="42" name="Rectangle 51"/>
            <p:cNvSpPr>
              <a:spLocks noChangeArrowheads="1"/>
            </p:cNvSpPr>
            <p:nvPr/>
          </p:nvSpPr>
          <p:spPr>
            <a:xfrm>
              <a:off x="5957383" y="4693611"/>
              <a:ext cx="793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p>
          </p:txBody>
        </p:sp>
        <p:sp>
          <p:nvSpPr>
            <p:cNvPr id="43" name="Freeform 52"/>
            <p:cNvSpPr>
              <a:spLocks noEditPoints="1"/>
            </p:cNvSpPr>
            <p:nvPr/>
          </p:nvSpPr>
          <p:spPr>
            <a:xfrm>
              <a:off x="5217608" y="4339598"/>
              <a:ext cx="917575" cy="107473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p>
          </p:txBody>
        </p:sp>
        <p:sp>
          <p:nvSpPr>
            <p:cNvPr id="44" name="Freeform 53"/>
            <p:cNvSpPr>
              <a:spLocks noEditPoints="1"/>
            </p:cNvSpPr>
            <p:nvPr/>
          </p:nvSpPr>
          <p:spPr>
            <a:xfrm>
              <a:off x="4804858" y="3977648"/>
              <a:ext cx="1793875" cy="1787526"/>
            </a:xfrm>
            <a:custGeom>
              <a:avLst/>
              <a:gdLst>
                <a:gd name="T0" fmla="*/ 484 w 968"/>
                <a:gd name="T1" fmla="*/ 953 h 967"/>
                <a:gd name="T2" fmla="*/ 14 w 968"/>
                <a:gd name="T3" fmla="*/ 482 h 967"/>
                <a:gd name="T4" fmla="*/ 484 w 968"/>
                <a:gd name="T5" fmla="*/ 12 h 967"/>
                <a:gd name="T6" fmla="*/ 954 w 968"/>
                <a:gd name="T7" fmla="*/ 482 h 967"/>
                <a:gd name="T8" fmla="*/ 484 w 968"/>
                <a:gd name="T9" fmla="*/ 953 h 967"/>
                <a:gd name="T10" fmla="*/ 484 w 968"/>
                <a:gd name="T11" fmla="*/ 0 h 967"/>
                <a:gd name="T12" fmla="*/ 0 w 968"/>
                <a:gd name="T13" fmla="*/ 483 h 967"/>
                <a:gd name="T14" fmla="*/ 484 w 968"/>
                <a:gd name="T15" fmla="*/ 967 h 967"/>
                <a:gd name="T16" fmla="*/ 968 w 968"/>
                <a:gd name="T17" fmla="*/ 483 h 967"/>
                <a:gd name="T18" fmla="*/ 484 w 968"/>
                <a:gd name="T19" fmla="*/ 0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8" h="967">
                  <a:moveTo>
                    <a:pt x="484" y="953"/>
                  </a:moveTo>
                  <a:cubicBezTo>
                    <a:pt x="224" y="953"/>
                    <a:pt x="14" y="742"/>
                    <a:pt x="14" y="482"/>
                  </a:cubicBezTo>
                  <a:cubicBezTo>
                    <a:pt x="14" y="223"/>
                    <a:pt x="224" y="12"/>
                    <a:pt x="484" y="12"/>
                  </a:cubicBezTo>
                  <a:cubicBezTo>
                    <a:pt x="744" y="12"/>
                    <a:pt x="954" y="223"/>
                    <a:pt x="954" y="482"/>
                  </a:cubicBezTo>
                  <a:cubicBezTo>
                    <a:pt x="954" y="742"/>
                    <a:pt x="744" y="953"/>
                    <a:pt x="484" y="953"/>
                  </a:cubicBezTo>
                  <a:close/>
                  <a:moveTo>
                    <a:pt x="484" y="0"/>
                  </a:moveTo>
                  <a:cubicBezTo>
                    <a:pt x="217" y="0"/>
                    <a:pt x="0" y="216"/>
                    <a:pt x="0" y="483"/>
                  </a:cubicBezTo>
                  <a:cubicBezTo>
                    <a:pt x="0" y="750"/>
                    <a:pt x="217" y="967"/>
                    <a:pt x="484" y="967"/>
                  </a:cubicBezTo>
                  <a:cubicBezTo>
                    <a:pt x="751" y="967"/>
                    <a:pt x="968" y="750"/>
                    <a:pt x="968" y="483"/>
                  </a:cubicBezTo>
                  <a:cubicBezTo>
                    <a:pt x="968" y="216"/>
                    <a:pt x="751" y="0"/>
                    <a:pt x="4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p>
          </p:txBody>
        </p:sp>
        <p:sp>
          <p:nvSpPr>
            <p:cNvPr id="45" name="Freeform 54"/>
            <p:cNvSpPr/>
            <p:nvPr/>
          </p:nvSpPr>
          <p:spPr>
            <a:xfrm>
              <a:off x="5008058" y="4552323"/>
              <a:ext cx="65088" cy="60325"/>
            </a:xfrm>
            <a:custGeom>
              <a:avLst/>
              <a:gdLst>
                <a:gd name="T0" fmla="*/ 23 w 35"/>
                <a:gd name="T1" fmla="*/ 3 h 32"/>
                <a:gd name="T2" fmla="*/ 10 w 35"/>
                <a:gd name="T3" fmla="*/ 1 h 32"/>
                <a:gd name="T4" fmla="*/ 2 w 35"/>
                <a:gd name="T5" fmla="*/ 9 h 32"/>
                <a:gd name="T6" fmla="*/ 1 w 35"/>
                <a:gd name="T7" fmla="*/ 20 h 32"/>
                <a:gd name="T8" fmla="*/ 11 w 35"/>
                <a:gd name="T9" fmla="*/ 29 h 32"/>
                <a:gd name="T10" fmla="*/ 25 w 35"/>
                <a:gd name="T11" fmla="*/ 31 h 32"/>
                <a:gd name="T12" fmla="*/ 33 w 35"/>
                <a:gd name="T13" fmla="*/ 23 h 32"/>
                <a:gd name="T14" fmla="*/ 33 w 35"/>
                <a:gd name="T15" fmla="*/ 12 h 32"/>
                <a:gd name="T16" fmla="*/ 23 w 35"/>
                <a:gd name="T17"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23" y="3"/>
                  </a:moveTo>
                  <a:cubicBezTo>
                    <a:pt x="18" y="0"/>
                    <a:pt x="13" y="0"/>
                    <a:pt x="10" y="1"/>
                  </a:cubicBezTo>
                  <a:cubicBezTo>
                    <a:pt x="6" y="2"/>
                    <a:pt x="3" y="5"/>
                    <a:pt x="2" y="9"/>
                  </a:cubicBezTo>
                  <a:cubicBezTo>
                    <a:pt x="0" y="13"/>
                    <a:pt x="0" y="17"/>
                    <a:pt x="1" y="20"/>
                  </a:cubicBezTo>
                  <a:cubicBezTo>
                    <a:pt x="3" y="24"/>
                    <a:pt x="6" y="27"/>
                    <a:pt x="11" y="29"/>
                  </a:cubicBezTo>
                  <a:cubicBezTo>
                    <a:pt x="16" y="31"/>
                    <a:pt x="21" y="32"/>
                    <a:pt x="25" y="31"/>
                  </a:cubicBezTo>
                  <a:cubicBezTo>
                    <a:pt x="28" y="29"/>
                    <a:pt x="31" y="27"/>
                    <a:pt x="33" y="23"/>
                  </a:cubicBezTo>
                  <a:cubicBezTo>
                    <a:pt x="35" y="19"/>
                    <a:pt x="35" y="15"/>
                    <a:pt x="33" y="12"/>
                  </a:cubicBezTo>
                  <a:cubicBezTo>
                    <a:pt x="32" y="8"/>
                    <a:pt x="28" y="5"/>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p>
          </p:txBody>
        </p:sp>
        <p:sp>
          <p:nvSpPr>
            <p:cNvPr id="46" name="Freeform 55"/>
            <p:cNvSpPr/>
            <p:nvPr/>
          </p:nvSpPr>
          <p:spPr>
            <a:xfrm>
              <a:off x="5581145" y="5347661"/>
              <a:ext cx="41275" cy="74613"/>
            </a:xfrm>
            <a:custGeom>
              <a:avLst/>
              <a:gdLst>
                <a:gd name="T0" fmla="*/ 22 w 22"/>
                <a:gd name="T1" fmla="*/ 0 h 40"/>
                <a:gd name="T2" fmla="*/ 22 w 22"/>
                <a:gd name="T3" fmla="*/ 40 h 40"/>
                <a:gd name="T4" fmla="*/ 11 w 22"/>
                <a:gd name="T5" fmla="*/ 40 h 40"/>
                <a:gd name="T6" fmla="*/ 11 w 22"/>
                <a:gd name="T7" fmla="*/ 14 h 40"/>
                <a:gd name="T8" fmla="*/ 6 w 22"/>
                <a:gd name="T9" fmla="*/ 17 h 40"/>
                <a:gd name="T10" fmla="*/ 0 w 22"/>
                <a:gd name="T11" fmla="*/ 19 h 40"/>
                <a:gd name="T12" fmla="*/ 0 w 22"/>
                <a:gd name="T13" fmla="*/ 11 h 40"/>
                <a:gd name="T14" fmla="*/ 8 w 22"/>
                <a:gd name="T15" fmla="*/ 6 h 40"/>
                <a:gd name="T16" fmla="*/ 13 w 22"/>
                <a:gd name="T17" fmla="*/ 0 h 40"/>
                <a:gd name="T18" fmla="*/ 22 w 22"/>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40">
                  <a:moveTo>
                    <a:pt x="22" y="0"/>
                  </a:moveTo>
                  <a:cubicBezTo>
                    <a:pt x="22" y="40"/>
                    <a:pt x="22" y="40"/>
                    <a:pt x="22" y="40"/>
                  </a:cubicBezTo>
                  <a:cubicBezTo>
                    <a:pt x="11" y="40"/>
                    <a:pt x="11" y="40"/>
                    <a:pt x="11" y="40"/>
                  </a:cubicBezTo>
                  <a:cubicBezTo>
                    <a:pt x="11" y="14"/>
                    <a:pt x="11" y="14"/>
                    <a:pt x="11" y="14"/>
                  </a:cubicBezTo>
                  <a:cubicBezTo>
                    <a:pt x="9" y="15"/>
                    <a:pt x="8" y="16"/>
                    <a:pt x="6" y="17"/>
                  </a:cubicBezTo>
                  <a:cubicBezTo>
                    <a:pt x="4" y="18"/>
                    <a:pt x="2" y="19"/>
                    <a:pt x="0" y="19"/>
                  </a:cubicBezTo>
                  <a:cubicBezTo>
                    <a:pt x="0" y="11"/>
                    <a:pt x="0" y="11"/>
                    <a:pt x="0" y="11"/>
                  </a:cubicBezTo>
                  <a:cubicBezTo>
                    <a:pt x="4" y="10"/>
                    <a:pt x="6" y="8"/>
                    <a:pt x="8" y="6"/>
                  </a:cubicBezTo>
                  <a:cubicBezTo>
                    <a:pt x="10" y="5"/>
                    <a:pt x="12" y="3"/>
                    <a:pt x="13" y="0"/>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p>
          </p:txBody>
        </p:sp>
        <p:sp>
          <p:nvSpPr>
            <p:cNvPr id="47" name="Freeform 56"/>
            <p:cNvSpPr>
              <a:spLocks noEditPoints="1"/>
            </p:cNvSpPr>
            <p:nvPr/>
          </p:nvSpPr>
          <p:spPr>
            <a:xfrm>
              <a:off x="5639883" y="5347661"/>
              <a:ext cx="60325" cy="74613"/>
            </a:xfrm>
            <a:custGeom>
              <a:avLst/>
              <a:gdLst>
                <a:gd name="T0" fmla="*/ 21 w 32"/>
                <a:gd name="T1" fmla="*/ 14 h 40"/>
                <a:gd name="T2" fmla="*/ 19 w 32"/>
                <a:gd name="T3" fmla="*/ 9 h 40"/>
                <a:gd name="T4" fmla="*/ 15 w 32"/>
                <a:gd name="T5" fmla="*/ 7 h 40"/>
                <a:gd name="T6" fmla="*/ 12 w 32"/>
                <a:gd name="T7" fmla="*/ 9 h 40"/>
                <a:gd name="T8" fmla="*/ 10 w 32"/>
                <a:gd name="T9" fmla="*/ 13 h 40"/>
                <a:gd name="T10" fmla="*/ 12 w 32"/>
                <a:gd name="T11" fmla="*/ 18 h 40"/>
                <a:gd name="T12" fmla="*/ 15 w 32"/>
                <a:gd name="T13" fmla="*/ 20 h 40"/>
                <a:gd name="T14" fmla="*/ 19 w 32"/>
                <a:gd name="T15" fmla="*/ 18 h 40"/>
                <a:gd name="T16" fmla="*/ 21 w 32"/>
                <a:gd name="T17" fmla="*/ 14 h 40"/>
                <a:gd name="T18" fmla="*/ 1 w 32"/>
                <a:gd name="T19" fmla="*/ 31 h 40"/>
                <a:gd name="T20" fmla="*/ 12 w 32"/>
                <a:gd name="T21" fmla="*/ 30 h 40"/>
                <a:gd name="T22" fmla="*/ 13 w 32"/>
                <a:gd name="T23" fmla="*/ 33 h 40"/>
                <a:gd name="T24" fmla="*/ 15 w 32"/>
                <a:gd name="T25" fmla="*/ 34 h 40"/>
                <a:gd name="T26" fmla="*/ 20 w 32"/>
                <a:gd name="T27" fmla="*/ 31 h 40"/>
                <a:gd name="T28" fmla="*/ 21 w 32"/>
                <a:gd name="T29" fmla="*/ 23 h 40"/>
                <a:gd name="T30" fmla="*/ 17 w 32"/>
                <a:gd name="T31" fmla="*/ 26 h 40"/>
                <a:gd name="T32" fmla="*/ 13 w 32"/>
                <a:gd name="T33" fmla="*/ 27 h 40"/>
                <a:gd name="T34" fmla="*/ 4 w 32"/>
                <a:gd name="T35" fmla="*/ 23 h 40"/>
                <a:gd name="T36" fmla="*/ 0 w 32"/>
                <a:gd name="T37" fmla="*/ 14 h 40"/>
                <a:gd name="T38" fmla="*/ 2 w 32"/>
                <a:gd name="T39" fmla="*/ 7 h 40"/>
                <a:gd name="T40" fmla="*/ 7 w 32"/>
                <a:gd name="T41" fmla="*/ 2 h 40"/>
                <a:gd name="T42" fmla="*/ 15 w 32"/>
                <a:gd name="T43" fmla="*/ 0 h 40"/>
                <a:gd name="T44" fmla="*/ 24 w 32"/>
                <a:gd name="T45" fmla="*/ 2 h 40"/>
                <a:gd name="T46" fmla="*/ 30 w 32"/>
                <a:gd name="T47" fmla="*/ 9 h 40"/>
                <a:gd name="T48" fmla="*/ 32 w 32"/>
                <a:gd name="T49" fmla="*/ 20 h 40"/>
                <a:gd name="T50" fmla="*/ 28 w 32"/>
                <a:gd name="T51" fmla="*/ 35 h 40"/>
                <a:gd name="T52" fmla="*/ 15 w 32"/>
                <a:gd name="T53" fmla="*/ 40 h 40"/>
                <a:gd name="T54" fmla="*/ 8 w 32"/>
                <a:gd name="T55" fmla="*/ 39 h 40"/>
                <a:gd name="T56" fmla="*/ 4 w 32"/>
                <a:gd name="T57" fmla="*/ 36 h 40"/>
                <a:gd name="T58" fmla="*/ 1 w 32"/>
                <a:gd name="T59"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 h="40">
                  <a:moveTo>
                    <a:pt x="21" y="14"/>
                  </a:moveTo>
                  <a:cubicBezTo>
                    <a:pt x="21" y="12"/>
                    <a:pt x="20" y="10"/>
                    <a:pt x="19" y="9"/>
                  </a:cubicBezTo>
                  <a:cubicBezTo>
                    <a:pt x="18" y="8"/>
                    <a:pt x="17" y="7"/>
                    <a:pt x="15" y="7"/>
                  </a:cubicBezTo>
                  <a:cubicBezTo>
                    <a:pt x="14" y="7"/>
                    <a:pt x="13" y="8"/>
                    <a:pt x="12" y="9"/>
                  </a:cubicBezTo>
                  <a:cubicBezTo>
                    <a:pt x="11" y="10"/>
                    <a:pt x="10" y="11"/>
                    <a:pt x="10" y="13"/>
                  </a:cubicBezTo>
                  <a:cubicBezTo>
                    <a:pt x="10" y="16"/>
                    <a:pt x="11" y="17"/>
                    <a:pt x="12" y="18"/>
                  </a:cubicBezTo>
                  <a:cubicBezTo>
                    <a:pt x="13" y="20"/>
                    <a:pt x="14" y="20"/>
                    <a:pt x="15" y="20"/>
                  </a:cubicBezTo>
                  <a:cubicBezTo>
                    <a:pt x="17" y="20"/>
                    <a:pt x="18" y="20"/>
                    <a:pt x="19" y="18"/>
                  </a:cubicBezTo>
                  <a:cubicBezTo>
                    <a:pt x="20" y="17"/>
                    <a:pt x="21" y="16"/>
                    <a:pt x="21" y="14"/>
                  </a:cubicBezTo>
                  <a:close/>
                  <a:moveTo>
                    <a:pt x="1" y="31"/>
                  </a:moveTo>
                  <a:cubicBezTo>
                    <a:pt x="12" y="30"/>
                    <a:pt x="12" y="30"/>
                    <a:pt x="12" y="30"/>
                  </a:cubicBezTo>
                  <a:cubicBezTo>
                    <a:pt x="12" y="31"/>
                    <a:pt x="12" y="32"/>
                    <a:pt x="13" y="33"/>
                  </a:cubicBezTo>
                  <a:cubicBezTo>
                    <a:pt x="14" y="33"/>
                    <a:pt x="15" y="34"/>
                    <a:pt x="15" y="34"/>
                  </a:cubicBezTo>
                  <a:cubicBezTo>
                    <a:pt x="17" y="34"/>
                    <a:pt x="19" y="33"/>
                    <a:pt x="20" y="31"/>
                  </a:cubicBezTo>
                  <a:cubicBezTo>
                    <a:pt x="20" y="30"/>
                    <a:pt x="21" y="27"/>
                    <a:pt x="21" y="23"/>
                  </a:cubicBezTo>
                  <a:cubicBezTo>
                    <a:pt x="20" y="24"/>
                    <a:pt x="19" y="25"/>
                    <a:pt x="17" y="26"/>
                  </a:cubicBezTo>
                  <a:cubicBezTo>
                    <a:pt x="16" y="26"/>
                    <a:pt x="14" y="27"/>
                    <a:pt x="13" y="27"/>
                  </a:cubicBezTo>
                  <a:cubicBezTo>
                    <a:pt x="9" y="27"/>
                    <a:pt x="6" y="26"/>
                    <a:pt x="4" y="23"/>
                  </a:cubicBezTo>
                  <a:cubicBezTo>
                    <a:pt x="1" y="21"/>
                    <a:pt x="0" y="17"/>
                    <a:pt x="0" y="14"/>
                  </a:cubicBezTo>
                  <a:cubicBezTo>
                    <a:pt x="0" y="11"/>
                    <a:pt x="1" y="9"/>
                    <a:pt x="2" y="7"/>
                  </a:cubicBezTo>
                  <a:cubicBezTo>
                    <a:pt x="3" y="5"/>
                    <a:pt x="5" y="3"/>
                    <a:pt x="7" y="2"/>
                  </a:cubicBezTo>
                  <a:cubicBezTo>
                    <a:pt x="9" y="1"/>
                    <a:pt x="12" y="0"/>
                    <a:pt x="15" y="0"/>
                  </a:cubicBezTo>
                  <a:cubicBezTo>
                    <a:pt x="19" y="0"/>
                    <a:pt x="22" y="1"/>
                    <a:pt x="24" y="2"/>
                  </a:cubicBezTo>
                  <a:cubicBezTo>
                    <a:pt x="27" y="4"/>
                    <a:pt x="29" y="6"/>
                    <a:pt x="30" y="9"/>
                  </a:cubicBezTo>
                  <a:cubicBezTo>
                    <a:pt x="31" y="11"/>
                    <a:pt x="32" y="15"/>
                    <a:pt x="32" y="20"/>
                  </a:cubicBezTo>
                  <a:cubicBezTo>
                    <a:pt x="32" y="27"/>
                    <a:pt x="31" y="32"/>
                    <a:pt x="28" y="35"/>
                  </a:cubicBezTo>
                  <a:cubicBezTo>
                    <a:pt x="25" y="39"/>
                    <a:pt x="21" y="40"/>
                    <a:pt x="15" y="40"/>
                  </a:cubicBezTo>
                  <a:cubicBezTo>
                    <a:pt x="12" y="40"/>
                    <a:pt x="10" y="40"/>
                    <a:pt x="8" y="39"/>
                  </a:cubicBezTo>
                  <a:cubicBezTo>
                    <a:pt x="6" y="38"/>
                    <a:pt x="5" y="37"/>
                    <a:pt x="4" y="36"/>
                  </a:cubicBezTo>
                  <a:cubicBezTo>
                    <a:pt x="2" y="35"/>
                    <a:pt x="2" y="33"/>
                    <a:pt x="1"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p>
          </p:txBody>
        </p:sp>
        <p:sp>
          <p:nvSpPr>
            <p:cNvPr id="48" name="Freeform 57"/>
            <p:cNvSpPr/>
            <p:nvPr/>
          </p:nvSpPr>
          <p:spPr>
            <a:xfrm>
              <a:off x="5704970" y="5349248"/>
              <a:ext cx="60325" cy="73025"/>
            </a:xfrm>
            <a:custGeom>
              <a:avLst/>
              <a:gdLst>
                <a:gd name="T0" fmla="*/ 4 w 32"/>
                <a:gd name="T1" fmla="*/ 0 h 39"/>
                <a:gd name="T2" fmla="*/ 30 w 32"/>
                <a:gd name="T3" fmla="*/ 0 h 39"/>
                <a:gd name="T4" fmla="*/ 30 w 32"/>
                <a:gd name="T5" fmla="*/ 8 h 39"/>
                <a:gd name="T6" fmla="*/ 13 w 32"/>
                <a:gd name="T7" fmla="*/ 8 h 39"/>
                <a:gd name="T8" fmla="*/ 12 w 32"/>
                <a:gd name="T9" fmla="*/ 14 h 39"/>
                <a:gd name="T10" fmla="*/ 15 w 32"/>
                <a:gd name="T11" fmla="*/ 13 h 39"/>
                <a:gd name="T12" fmla="*/ 19 w 32"/>
                <a:gd name="T13" fmla="*/ 13 h 39"/>
                <a:gd name="T14" fmla="*/ 28 w 32"/>
                <a:gd name="T15" fmla="*/ 16 h 39"/>
                <a:gd name="T16" fmla="*/ 32 w 32"/>
                <a:gd name="T17" fmla="*/ 25 h 39"/>
                <a:gd name="T18" fmla="*/ 30 w 32"/>
                <a:gd name="T19" fmla="*/ 32 h 39"/>
                <a:gd name="T20" fmla="*/ 25 w 32"/>
                <a:gd name="T21" fmla="*/ 37 h 39"/>
                <a:gd name="T22" fmla="*/ 16 w 32"/>
                <a:gd name="T23" fmla="*/ 39 h 39"/>
                <a:gd name="T24" fmla="*/ 9 w 32"/>
                <a:gd name="T25" fmla="*/ 39 h 39"/>
                <a:gd name="T26" fmla="*/ 5 w 32"/>
                <a:gd name="T27" fmla="*/ 36 h 39"/>
                <a:gd name="T28" fmla="*/ 2 w 32"/>
                <a:gd name="T29" fmla="*/ 33 h 39"/>
                <a:gd name="T30" fmla="*/ 0 w 32"/>
                <a:gd name="T31" fmla="*/ 29 h 39"/>
                <a:gd name="T32" fmla="*/ 11 w 32"/>
                <a:gd name="T33" fmla="*/ 27 h 39"/>
                <a:gd name="T34" fmla="*/ 12 w 32"/>
                <a:gd name="T35" fmla="*/ 31 h 39"/>
                <a:gd name="T36" fmla="*/ 16 w 32"/>
                <a:gd name="T37" fmla="*/ 33 h 39"/>
                <a:gd name="T38" fmla="*/ 20 w 32"/>
                <a:gd name="T39" fmla="*/ 31 h 39"/>
                <a:gd name="T40" fmla="*/ 21 w 32"/>
                <a:gd name="T41" fmla="*/ 26 h 39"/>
                <a:gd name="T42" fmla="*/ 20 w 32"/>
                <a:gd name="T43" fmla="*/ 21 h 39"/>
                <a:gd name="T44" fmla="*/ 16 w 32"/>
                <a:gd name="T45" fmla="*/ 19 h 39"/>
                <a:gd name="T46" fmla="*/ 13 w 32"/>
                <a:gd name="T47" fmla="*/ 20 h 39"/>
                <a:gd name="T48" fmla="*/ 10 w 32"/>
                <a:gd name="T49" fmla="*/ 22 h 39"/>
                <a:gd name="T50" fmla="*/ 1 w 32"/>
                <a:gd name="T51" fmla="*/ 21 h 39"/>
                <a:gd name="T52" fmla="*/ 4 w 32"/>
                <a:gd name="T5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9">
                  <a:moveTo>
                    <a:pt x="4" y="0"/>
                  </a:moveTo>
                  <a:cubicBezTo>
                    <a:pt x="30" y="0"/>
                    <a:pt x="30" y="0"/>
                    <a:pt x="30" y="0"/>
                  </a:cubicBezTo>
                  <a:cubicBezTo>
                    <a:pt x="30" y="8"/>
                    <a:pt x="30" y="8"/>
                    <a:pt x="30" y="8"/>
                  </a:cubicBezTo>
                  <a:cubicBezTo>
                    <a:pt x="13" y="8"/>
                    <a:pt x="13" y="8"/>
                    <a:pt x="13" y="8"/>
                  </a:cubicBezTo>
                  <a:cubicBezTo>
                    <a:pt x="12" y="14"/>
                    <a:pt x="12" y="14"/>
                    <a:pt x="12" y="14"/>
                  </a:cubicBezTo>
                  <a:cubicBezTo>
                    <a:pt x="13" y="14"/>
                    <a:pt x="14" y="13"/>
                    <a:pt x="15" y="13"/>
                  </a:cubicBezTo>
                  <a:cubicBezTo>
                    <a:pt x="17" y="13"/>
                    <a:pt x="18" y="13"/>
                    <a:pt x="19" y="13"/>
                  </a:cubicBezTo>
                  <a:cubicBezTo>
                    <a:pt x="23" y="13"/>
                    <a:pt x="26" y="14"/>
                    <a:pt x="28" y="16"/>
                  </a:cubicBezTo>
                  <a:cubicBezTo>
                    <a:pt x="31" y="18"/>
                    <a:pt x="32" y="21"/>
                    <a:pt x="32" y="25"/>
                  </a:cubicBezTo>
                  <a:cubicBezTo>
                    <a:pt x="32" y="27"/>
                    <a:pt x="31" y="30"/>
                    <a:pt x="30" y="32"/>
                  </a:cubicBezTo>
                  <a:cubicBezTo>
                    <a:pt x="29" y="35"/>
                    <a:pt x="27" y="36"/>
                    <a:pt x="25" y="37"/>
                  </a:cubicBezTo>
                  <a:cubicBezTo>
                    <a:pt x="22" y="39"/>
                    <a:pt x="20" y="39"/>
                    <a:pt x="16" y="39"/>
                  </a:cubicBezTo>
                  <a:cubicBezTo>
                    <a:pt x="13" y="39"/>
                    <a:pt x="11" y="39"/>
                    <a:pt x="9" y="39"/>
                  </a:cubicBezTo>
                  <a:cubicBezTo>
                    <a:pt x="8" y="38"/>
                    <a:pt x="6" y="37"/>
                    <a:pt x="5" y="36"/>
                  </a:cubicBezTo>
                  <a:cubicBezTo>
                    <a:pt x="4" y="35"/>
                    <a:pt x="2" y="34"/>
                    <a:pt x="2" y="33"/>
                  </a:cubicBezTo>
                  <a:cubicBezTo>
                    <a:pt x="1" y="32"/>
                    <a:pt x="0" y="30"/>
                    <a:pt x="0" y="29"/>
                  </a:cubicBezTo>
                  <a:cubicBezTo>
                    <a:pt x="11" y="27"/>
                    <a:pt x="11" y="27"/>
                    <a:pt x="11" y="27"/>
                  </a:cubicBezTo>
                  <a:cubicBezTo>
                    <a:pt x="11" y="29"/>
                    <a:pt x="11" y="30"/>
                    <a:pt x="12" y="31"/>
                  </a:cubicBezTo>
                  <a:cubicBezTo>
                    <a:pt x="13" y="32"/>
                    <a:pt x="15" y="33"/>
                    <a:pt x="16" y="33"/>
                  </a:cubicBezTo>
                  <a:cubicBezTo>
                    <a:pt x="17" y="33"/>
                    <a:pt x="19" y="32"/>
                    <a:pt x="20" y="31"/>
                  </a:cubicBezTo>
                  <a:cubicBezTo>
                    <a:pt x="21" y="30"/>
                    <a:pt x="21" y="28"/>
                    <a:pt x="21" y="26"/>
                  </a:cubicBezTo>
                  <a:cubicBezTo>
                    <a:pt x="21" y="24"/>
                    <a:pt x="21" y="22"/>
                    <a:pt x="20" y="21"/>
                  </a:cubicBezTo>
                  <a:cubicBezTo>
                    <a:pt x="19" y="20"/>
                    <a:pt x="17" y="19"/>
                    <a:pt x="16" y="19"/>
                  </a:cubicBezTo>
                  <a:cubicBezTo>
                    <a:pt x="15" y="19"/>
                    <a:pt x="14" y="20"/>
                    <a:pt x="13" y="20"/>
                  </a:cubicBezTo>
                  <a:cubicBezTo>
                    <a:pt x="12" y="20"/>
                    <a:pt x="11" y="21"/>
                    <a:pt x="10" y="22"/>
                  </a:cubicBezTo>
                  <a:cubicBezTo>
                    <a:pt x="1" y="21"/>
                    <a:pt x="1" y="21"/>
                    <a:pt x="1" y="21"/>
                  </a:cubicBez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p>
          </p:txBody>
        </p:sp>
        <p:sp>
          <p:nvSpPr>
            <p:cNvPr id="49" name="Freeform 58"/>
            <p:cNvSpPr/>
            <p:nvPr/>
          </p:nvSpPr>
          <p:spPr>
            <a:xfrm>
              <a:off x="5770058" y="5347661"/>
              <a:ext cx="57150" cy="74613"/>
            </a:xfrm>
            <a:custGeom>
              <a:avLst/>
              <a:gdLst>
                <a:gd name="T0" fmla="*/ 10 w 31"/>
                <a:gd name="T1" fmla="*/ 12 h 40"/>
                <a:gd name="T2" fmla="*/ 0 w 31"/>
                <a:gd name="T3" fmla="*/ 10 h 40"/>
                <a:gd name="T4" fmla="*/ 5 w 31"/>
                <a:gd name="T5" fmla="*/ 3 h 40"/>
                <a:gd name="T6" fmla="*/ 15 w 31"/>
                <a:gd name="T7" fmla="*/ 0 h 40"/>
                <a:gd name="T8" fmla="*/ 26 w 31"/>
                <a:gd name="T9" fmla="*/ 3 h 40"/>
                <a:gd name="T10" fmla="*/ 30 w 31"/>
                <a:gd name="T11" fmla="*/ 10 h 40"/>
                <a:gd name="T12" fmla="*/ 28 w 31"/>
                <a:gd name="T13" fmla="*/ 15 h 40"/>
                <a:gd name="T14" fmla="*/ 24 w 31"/>
                <a:gd name="T15" fmla="*/ 18 h 40"/>
                <a:gd name="T16" fmla="*/ 27 w 31"/>
                <a:gd name="T17" fmla="*/ 20 h 40"/>
                <a:gd name="T18" fmla="*/ 30 w 31"/>
                <a:gd name="T19" fmla="*/ 23 h 40"/>
                <a:gd name="T20" fmla="*/ 31 w 31"/>
                <a:gd name="T21" fmla="*/ 27 h 40"/>
                <a:gd name="T22" fmla="*/ 30 w 31"/>
                <a:gd name="T23" fmla="*/ 34 h 40"/>
                <a:gd name="T24" fmla="*/ 25 w 31"/>
                <a:gd name="T25" fmla="*/ 39 h 40"/>
                <a:gd name="T26" fmla="*/ 16 w 31"/>
                <a:gd name="T27" fmla="*/ 40 h 40"/>
                <a:gd name="T28" fmla="*/ 8 w 31"/>
                <a:gd name="T29" fmla="*/ 39 h 40"/>
                <a:gd name="T30" fmla="*/ 3 w 31"/>
                <a:gd name="T31" fmla="*/ 35 h 40"/>
                <a:gd name="T32" fmla="*/ 0 w 31"/>
                <a:gd name="T33" fmla="*/ 29 h 40"/>
                <a:gd name="T34" fmla="*/ 10 w 31"/>
                <a:gd name="T35" fmla="*/ 28 h 40"/>
                <a:gd name="T36" fmla="*/ 12 w 31"/>
                <a:gd name="T37" fmla="*/ 32 h 40"/>
                <a:gd name="T38" fmla="*/ 16 w 31"/>
                <a:gd name="T39" fmla="*/ 34 h 40"/>
                <a:gd name="T40" fmla="*/ 19 w 31"/>
                <a:gd name="T41" fmla="*/ 32 h 40"/>
                <a:gd name="T42" fmla="*/ 21 w 31"/>
                <a:gd name="T43" fmla="*/ 28 h 40"/>
                <a:gd name="T44" fmla="*/ 19 w 31"/>
                <a:gd name="T45" fmla="*/ 24 h 40"/>
                <a:gd name="T46" fmla="*/ 15 w 31"/>
                <a:gd name="T47" fmla="*/ 22 h 40"/>
                <a:gd name="T48" fmla="*/ 12 w 31"/>
                <a:gd name="T49" fmla="*/ 23 h 40"/>
                <a:gd name="T50" fmla="*/ 13 w 31"/>
                <a:gd name="T51" fmla="*/ 15 h 40"/>
                <a:gd name="T52" fmla="*/ 14 w 31"/>
                <a:gd name="T53" fmla="*/ 15 h 40"/>
                <a:gd name="T54" fmla="*/ 17 w 31"/>
                <a:gd name="T55" fmla="*/ 14 h 40"/>
                <a:gd name="T56" fmla="*/ 19 w 31"/>
                <a:gd name="T57" fmla="*/ 11 h 40"/>
                <a:gd name="T58" fmla="*/ 18 w 31"/>
                <a:gd name="T59" fmla="*/ 8 h 40"/>
                <a:gd name="T60" fmla="*/ 15 w 31"/>
                <a:gd name="T61" fmla="*/ 7 h 40"/>
                <a:gd name="T62" fmla="*/ 12 w 31"/>
                <a:gd name="T63" fmla="*/ 8 h 40"/>
                <a:gd name="T64" fmla="*/ 10 w 31"/>
                <a:gd name="T65"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40">
                  <a:moveTo>
                    <a:pt x="10" y="12"/>
                  </a:moveTo>
                  <a:cubicBezTo>
                    <a:pt x="0" y="10"/>
                    <a:pt x="0" y="10"/>
                    <a:pt x="0" y="10"/>
                  </a:cubicBezTo>
                  <a:cubicBezTo>
                    <a:pt x="1" y="7"/>
                    <a:pt x="3" y="5"/>
                    <a:pt x="5" y="3"/>
                  </a:cubicBezTo>
                  <a:cubicBezTo>
                    <a:pt x="7" y="1"/>
                    <a:pt x="11" y="0"/>
                    <a:pt x="15" y="0"/>
                  </a:cubicBezTo>
                  <a:cubicBezTo>
                    <a:pt x="20" y="0"/>
                    <a:pt x="24" y="1"/>
                    <a:pt x="26" y="3"/>
                  </a:cubicBezTo>
                  <a:cubicBezTo>
                    <a:pt x="28" y="5"/>
                    <a:pt x="30" y="7"/>
                    <a:pt x="30" y="10"/>
                  </a:cubicBezTo>
                  <a:cubicBezTo>
                    <a:pt x="30" y="12"/>
                    <a:pt x="29" y="13"/>
                    <a:pt x="28" y="15"/>
                  </a:cubicBezTo>
                  <a:cubicBezTo>
                    <a:pt x="27" y="16"/>
                    <a:pt x="26" y="17"/>
                    <a:pt x="24" y="18"/>
                  </a:cubicBezTo>
                  <a:cubicBezTo>
                    <a:pt x="25" y="19"/>
                    <a:pt x="27" y="19"/>
                    <a:pt x="27" y="20"/>
                  </a:cubicBezTo>
                  <a:cubicBezTo>
                    <a:pt x="29" y="20"/>
                    <a:pt x="30" y="21"/>
                    <a:pt x="30" y="23"/>
                  </a:cubicBezTo>
                  <a:cubicBezTo>
                    <a:pt x="31" y="24"/>
                    <a:pt x="31" y="26"/>
                    <a:pt x="31" y="27"/>
                  </a:cubicBezTo>
                  <a:cubicBezTo>
                    <a:pt x="31" y="30"/>
                    <a:pt x="31" y="32"/>
                    <a:pt x="30" y="34"/>
                  </a:cubicBezTo>
                  <a:cubicBezTo>
                    <a:pt x="29" y="36"/>
                    <a:pt x="27" y="38"/>
                    <a:pt x="25" y="39"/>
                  </a:cubicBezTo>
                  <a:cubicBezTo>
                    <a:pt x="22" y="40"/>
                    <a:pt x="19" y="40"/>
                    <a:pt x="16" y="40"/>
                  </a:cubicBezTo>
                  <a:cubicBezTo>
                    <a:pt x="12" y="40"/>
                    <a:pt x="10" y="40"/>
                    <a:pt x="8" y="39"/>
                  </a:cubicBezTo>
                  <a:cubicBezTo>
                    <a:pt x="6" y="38"/>
                    <a:pt x="4" y="37"/>
                    <a:pt x="3" y="35"/>
                  </a:cubicBezTo>
                  <a:cubicBezTo>
                    <a:pt x="1" y="34"/>
                    <a:pt x="0" y="32"/>
                    <a:pt x="0" y="29"/>
                  </a:cubicBezTo>
                  <a:cubicBezTo>
                    <a:pt x="10" y="28"/>
                    <a:pt x="10" y="28"/>
                    <a:pt x="10" y="28"/>
                  </a:cubicBezTo>
                  <a:cubicBezTo>
                    <a:pt x="11" y="30"/>
                    <a:pt x="11" y="32"/>
                    <a:pt x="12" y="32"/>
                  </a:cubicBezTo>
                  <a:cubicBezTo>
                    <a:pt x="13" y="33"/>
                    <a:pt x="14" y="34"/>
                    <a:pt x="16" y="34"/>
                  </a:cubicBezTo>
                  <a:cubicBezTo>
                    <a:pt x="17" y="34"/>
                    <a:pt x="18" y="33"/>
                    <a:pt x="19" y="32"/>
                  </a:cubicBezTo>
                  <a:cubicBezTo>
                    <a:pt x="20" y="31"/>
                    <a:pt x="21" y="30"/>
                    <a:pt x="21" y="28"/>
                  </a:cubicBezTo>
                  <a:cubicBezTo>
                    <a:pt x="21" y="26"/>
                    <a:pt x="20" y="25"/>
                    <a:pt x="19" y="24"/>
                  </a:cubicBezTo>
                  <a:cubicBezTo>
                    <a:pt x="18" y="23"/>
                    <a:pt x="17" y="22"/>
                    <a:pt x="15" y="22"/>
                  </a:cubicBezTo>
                  <a:cubicBezTo>
                    <a:pt x="15" y="22"/>
                    <a:pt x="14" y="23"/>
                    <a:pt x="12" y="23"/>
                  </a:cubicBezTo>
                  <a:cubicBezTo>
                    <a:pt x="13" y="15"/>
                    <a:pt x="13" y="15"/>
                    <a:pt x="13" y="15"/>
                  </a:cubicBezTo>
                  <a:cubicBezTo>
                    <a:pt x="13" y="15"/>
                    <a:pt x="14" y="15"/>
                    <a:pt x="14" y="15"/>
                  </a:cubicBezTo>
                  <a:cubicBezTo>
                    <a:pt x="15" y="15"/>
                    <a:pt x="17" y="15"/>
                    <a:pt x="17" y="14"/>
                  </a:cubicBezTo>
                  <a:cubicBezTo>
                    <a:pt x="18" y="13"/>
                    <a:pt x="19" y="12"/>
                    <a:pt x="19" y="11"/>
                  </a:cubicBezTo>
                  <a:cubicBezTo>
                    <a:pt x="19" y="10"/>
                    <a:pt x="18" y="9"/>
                    <a:pt x="18" y="8"/>
                  </a:cubicBezTo>
                  <a:cubicBezTo>
                    <a:pt x="17" y="7"/>
                    <a:pt x="16" y="7"/>
                    <a:pt x="15" y="7"/>
                  </a:cubicBezTo>
                  <a:cubicBezTo>
                    <a:pt x="14" y="7"/>
                    <a:pt x="13" y="7"/>
                    <a:pt x="12" y="8"/>
                  </a:cubicBezTo>
                  <a:cubicBezTo>
                    <a:pt x="11" y="9"/>
                    <a:pt x="11" y="10"/>
                    <a:pt x="1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p>
          </p:txBody>
        </p:sp>
        <p:sp>
          <p:nvSpPr>
            <p:cNvPr id="50" name="Freeform 59"/>
            <p:cNvSpPr/>
            <p:nvPr/>
          </p:nvSpPr>
          <p:spPr>
            <a:xfrm>
              <a:off x="5277933" y="5415923"/>
              <a:ext cx="17463" cy="9525"/>
            </a:xfrm>
            <a:custGeom>
              <a:avLst/>
              <a:gdLst>
                <a:gd name="T0" fmla="*/ 0 w 11"/>
                <a:gd name="T1" fmla="*/ 6 h 6"/>
                <a:gd name="T2" fmla="*/ 5 w 11"/>
                <a:gd name="T3" fmla="*/ 5 h 6"/>
                <a:gd name="T4" fmla="*/ 11 w 11"/>
                <a:gd name="T5" fmla="*/ 2 h 6"/>
                <a:gd name="T6" fmla="*/ 8 w 11"/>
                <a:gd name="T7" fmla="*/ 1 h 6"/>
                <a:gd name="T8" fmla="*/ 4 w 11"/>
                <a:gd name="T9" fmla="*/ 0 h 6"/>
                <a:gd name="T10" fmla="*/ 0 w 11"/>
                <a:gd name="T11" fmla="*/ 6 h 6"/>
              </a:gdLst>
              <a:ahLst/>
              <a:cxnLst>
                <a:cxn ang="0">
                  <a:pos x="T0" y="T1"/>
                </a:cxn>
                <a:cxn ang="0">
                  <a:pos x="T2" y="T3"/>
                </a:cxn>
                <a:cxn ang="0">
                  <a:pos x="T4" y="T5"/>
                </a:cxn>
                <a:cxn ang="0">
                  <a:pos x="T6" y="T7"/>
                </a:cxn>
                <a:cxn ang="0">
                  <a:pos x="T8" y="T9"/>
                </a:cxn>
                <a:cxn ang="0">
                  <a:pos x="T10" y="T11"/>
                </a:cxn>
              </a:cxnLst>
              <a:rect l="0" t="0" r="r" b="b"/>
              <a:pathLst>
                <a:path w="11" h="6">
                  <a:moveTo>
                    <a:pt x="0" y="6"/>
                  </a:moveTo>
                  <a:lnTo>
                    <a:pt x="5" y="5"/>
                  </a:lnTo>
                  <a:lnTo>
                    <a:pt x="11" y="2"/>
                  </a:lnTo>
                  <a:lnTo>
                    <a:pt x="8" y="1"/>
                  </a:lnTo>
                  <a:lnTo>
                    <a:pt x="4" y="0"/>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p>
          </p:txBody>
        </p:sp>
        <p:sp>
          <p:nvSpPr>
            <p:cNvPr id="51" name="Freeform 60"/>
            <p:cNvSpPr/>
            <p:nvPr/>
          </p:nvSpPr>
          <p:spPr>
            <a:xfrm>
              <a:off x="5377945" y="4187198"/>
              <a:ext cx="44450" cy="34925"/>
            </a:xfrm>
            <a:custGeom>
              <a:avLst/>
              <a:gdLst>
                <a:gd name="T0" fmla="*/ 22 w 24"/>
                <a:gd name="T1" fmla="*/ 11 h 19"/>
                <a:gd name="T2" fmla="*/ 24 w 24"/>
                <a:gd name="T3" fmla="*/ 8 h 19"/>
                <a:gd name="T4" fmla="*/ 24 w 24"/>
                <a:gd name="T5" fmla="*/ 4 h 19"/>
                <a:gd name="T6" fmla="*/ 21 w 24"/>
                <a:gd name="T7" fmla="*/ 0 h 19"/>
                <a:gd name="T8" fmla="*/ 16 w 24"/>
                <a:gd name="T9" fmla="*/ 0 h 19"/>
                <a:gd name="T10" fmla="*/ 8 w 24"/>
                <a:gd name="T11" fmla="*/ 4 h 19"/>
                <a:gd name="T12" fmla="*/ 0 w 24"/>
                <a:gd name="T13" fmla="*/ 7 h 19"/>
                <a:gd name="T14" fmla="*/ 5 w 24"/>
                <a:gd name="T15" fmla="*/ 19 h 19"/>
                <a:gd name="T16" fmla="*/ 13 w 24"/>
                <a:gd name="T17" fmla="*/ 16 h 19"/>
                <a:gd name="T18" fmla="*/ 22 w 24"/>
                <a:gd name="T19"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9">
                  <a:moveTo>
                    <a:pt x="22" y="11"/>
                  </a:moveTo>
                  <a:cubicBezTo>
                    <a:pt x="23" y="10"/>
                    <a:pt x="24" y="9"/>
                    <a:pt x="24" y="8"/>
                  </a:cubicBezTo>
                  <a:cubicBezTo>
                    <a:pt x="24" y="6"/>
                    <a:pt x="24" y="5"/>
                    <a:pt x="24" y="4"/>
                  </a:cubicBezTo>
                  <a:cubicBezTo>
                    <a:pt x="23" y="2"/>
                    <a:pt x="22" y="1"/>
                    <a:pt x="21" y="0"/>
                  </a:cubicBezTo>
                  <a:cubicBezTo>
                    <a:pt x="19" y="0"/>
                    <a:pt x="18" y="0"/>
                    <a:pt x="16" y="0"/>
                  </a:cubicBezTo>
                  <a:cubicBezTo>
                    <a:pt x="15" y="1"/>
                    <a:pt x="12" y="2"/>
                    <a:pt x="8" y="4"/>
                  </a:cubicBezTo>
                  <a:cubicBezTo>
                    <a:pt x="0" y="7"/>
                    <a:pt x="0" y="7"/>
                    <a:pt x="0" y="7"/>
                  </a:cubicBezTo>
                  <a:cubicBezTo>
                    <a:pt x="5" y="19"/>
                    <a:pt x="5" y="19"/>
                    <a:pt x="5" y="19"/>
                  </a:cubicBezTo>
                  <a:cubicBezTo>
                    <a:pt x="13" y="16"/>
                    <a:pt x="13" y="16"/>
                    <a:pt x="13" y="16"/>
                  </a:cubicBezTo>
                  <a:cubicBezTo>
                    <a:pt x="18" y="13"/>
                    <a:pt x="21" y="12"/>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p>
          </p:txBody>
        </p:sp>
        <p:sp>
          <p:nvSpPr>
            <p:cNvPr id="52" name="Freeform 61"/>
            <p:cNvSpPr/>
            <p:nvPr/>
          </p:nvSpPr>
          <p:spPr>
            <a:xfrm>
              <a:off x="6297108" y="4461836"/>
              <a:ext cx="36513" cy="46038"/>
            </a:xfrm>
            <a:custGeom>
              <a:avLst/>
              <a:gdLst>
                <a:gd name="T0" fmla="*/ 10 w 20"/>
                <a:gd name="T1" fmla="*/ 23 h 25"/>
                <a:gd name="T2" fmla="*/ 13 w 20"/>
                <a:gd name="T3" fmla="*/ 25 h 25"/>
                <a:gd name="T4" fmla="*/ 17 w 20"/>
                <a:gd name="T5" fmla="*/ 24 h 25"/>
                <a:gd name="T6" fmla="*/ 20 w 20"/>
                <a:gd name="T7" fmla="*/ 20 h 25"/>
                <a:gd name="T8" fmla="*/ 20 w 20"/>
                <a:gd name="T9" fmla="*/ 15 h 25"/>
                <a:gd name="T10" fmla="*/ 15 w 20"/>
                <a:gd name="T11" fmla="*/ 8 h 25"/>
                <a:gd name="T12" fmla="*/ 11 w 20"/>
                <a:gd name="T13" fmla="*/ 0 h 25"/>
                <a:gd name="T14" fmla="*/ 0 w 20"/>
                <a:gd name="T15" fmla="*/ 7 h 25"/>
                <a:gd name="T16" fmla="*/ 4 w 20"/>
                <a:gd name="T17" fmla="*/ 14 h 25"/>
                <a:gd name="T18" fmla="*/ 10 w 20"/>
                <a:gd name="T19"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5">
                  <a:moveTo>
                    <a:pt x="10" y="23"/>
                  </a:moveTo>
                  <a:cubicBezTo>
                    <a:pt x="11" y="24"/>
                    <a:pt x="12" y="24"/>
                    <a:pt x="13" y="25"/>
                  </a:cubicBezTo>
                  <a:cubicBezTo>
                    <a:pt x="15" y="25"/>
                    <a:pt x="16" y="24"/>
                    <a:pt x="17" y="24"/>
                  </a:cubicBezTo>
                  <a:cubicBezTo>
                    <a:pt x="19" y="23"/>
                    <a:pt x="20" y="21"/>
                    <a:pt x="20" y="20"/>
                  </a:cubicBezTo>
                  <a:cubicBezTo>
                    <a:pt x="20" y="19"/>
                    <a:pt x="20" y="17"/>
                    <a:pt x="20" y="15"/>
                  </a:cubicBezTo>
                  <a:cubicBezTo>
                    <a:pt x="19" y="14"/>
                    <a:pt x="18" y="12"/>
                    <a:pt x="15" y="8"/>
                  </a:cubicBezTo>
                  <a:cubicBezTo>
                    <a:pt x="11" y="0"/>
                    <a:pt x="11" y="0"/>
                    <a:pt x="11" y="0"/>
                  </a:cubicBezTo>
                  <a:cubicBezTo>
                    <a:pt x="0" y="7"/>
                    <a:pt x="0" y="7"/>
                    <a:pt x="0" y="7"/>
                  </a:cubicBezTo>
                  <a:cubicBezTo>
                    <a:pt x="4" y="14"/>
                    <a:pt x="4" y="14"/>
                    <a:pt x="4" y="14"/>
                  </a:cubicBezTo>
                  <a:cubicBezTo>
                    <a:pt x="7" y="19"/>
                    <a:pt x="9" y="22"/>
                    <a:pt x="10"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p>
          </p:txBody>
        </p:sp>
        <p:sp>
          <p:nvSpPr>
            <p:cNvPr id="53" name="Freeform 62"/>
            <p:cNvSpPr/>
            <p:nvPr/>
          </p:nvSpPr>
          <p:spPr>
            <a:xfrm>
              <a:off x="4995358" y="4642811"/>
              <a:ext cx="39688" cy="28575"/>
            </a:xfrm>
            <a:custGeom>
              <a:avLst/>
              <a:gdLst>
                <a:gd name="T0" fmla="*/ 25 w 25"/>
                <a:gd name="T1" fmla="*/ 0 h 18"/>
                <a:gd name="T2" fmla="*/ 0 w 25"/>
                <a:gd name="T3" fmla="*/ 3 h 18"/>
                <a:gd name="T4" fmla="*/ 19 w 25"/>
                <a:gd name="T5" fmla="*/ 18 h 18"/>
                <a:gd name="T6" fmla="*/ 25 w 25"/>
                <a:gd name="T7" fmla="*/ 0 h 18"/>
              </a:gdLst>
              <a:ahLst/>
              <a:cxnLst>
                <a:cxn ang="0">
                  <a:pos x="T0" y="T1"/>
                </a:cxn>
                <a:cxn ang="0">
                  <a:pos x="T2" y="T3"/>
                </a:cxn>
                <a:cxn ang="0">
                  <a:pos x="T4" y="T5"/>
                </a:cxn>
                <a:cxn ang="0">
                  <a:pos x="T6" y="T7"/>
                </a:cxn>
              </a:cxnLst>
              <a:rect l="0" t="0" r="r" b="b"/>
              <a:pathLst>
                <a:path w="25" h="18">
                  <a:moveTo>
                    <a:pt x="25" y="0"/>
                  </a:moveTo>
                  <a:lnTo>
                    <a:pt x="0" y="3"/>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p>
          </p:txBody>
        </p:sp>
        <p:sp>
          <p:nvSpPr>
            <p:cNvPr id="54" name="Freeform 63"/>
            <p:cNvSpPr/>
            <p:nvPr/>
          </p:nvSpPr>
          <p:spPr>
            <a:xfrm>
              <a:off x="5774820" y="5565148"/>
              <a:ext cx="38100" cy="61913"/>
            </a:xfrm>
            <a:custGeom>
              <a:avLst/>
              <a:gdLst>
                <a:gd name="T0" fmla="*/ 7 w 21"/>
                <a:gd name="T1" fmla="*/ 10 h 33"/>
                <a:gd name="T2" fmla="*/ 4 w 21"/>
                <a:gd name="T3" fmla="*/ 12 h 33"/>
                <a:gd name="T4" fmla="*/ 2 w 21"/>
                <a:gd name="T5" fmla="*/ 15 h 33"/>
                <a:gd name="T6" fmla="*/ 1 w 21"/>
                <a:gd name="T7" fmla="*/ 19 h 33"/>
                <a:gd name="T8" fmla="*/ 0 w 21"/>
                <a:gd name="T9" fmla="*/ 23 h 33"/>
                <a:gd name="T10" fmla="*/ 2 w 21"/>
                <a:gd name="T11" fmla="*/ 26 h 33"/>
                <a:gd name="T12" fmla="*/ 9 w 21"/>
                <a:gd name="T13" fmla="*/ 32 h 33"/>
                <a:gd name="T14" fmla="*/ 12 w 21"/>
                <a:gd name="T15" fmla="*/ 33 h 33"/>
                <a:gd name="T16" fmla="*/ 15 w 21"/>
                <a:gd name="T17" fmla="*/ 33 h 33"/>
                <a:gd name="T18" fmla="*/ 19 w 21"/>
                <a:gd name="T19" fmla="*/ 29 h 33"/>
                <a:gd name="T20" fmla="*/ 20 w 21"/>
                <a:gd name="T21" fmla="*/ 26 h 33"/>
                <a:gd name="T22" fmla="*/ 21 w 21"/>
                <a:gd name="T23" fmla="*/ 24 h 33"/>
                <a:gd name="T24" fmla="*/ 20 w 21"/>
                <a:gd name="T25" fmla="*/ 20 h 33"/>
                <a:gd name="T26" fmla="*/ 14 w 21"/>
                <a:gd name="T27" fmla="*/ 16 h 33"/>
                <a:gd name="T28" fmla="*/ 14 w 21"/>
                <a:gd name="T29" fmla="*/ 11 h 33"/>
                <a:gd name="T30" fmla="*/ 17 w 21"/>
                <a:gd name="T31" fmla="*/ 11 h 33"/>
                <a:gd name="T32" fmla="*/ 18 w 21"/>
                <a:gd name="T33" fmla="*/ 8 h 33"/>
                <a:gd name="T34" fmla="*/ 18 w 21"/>
                <a:gd name="T35" fmla="*/ 5 h 33"/>
                <a:gd name="T36" fmla="*/ 18 w 21"/>
                <a:gd name="T37" fmla="*/ 2 h 33"/>
                <a:gd name="T38" fmla="*/ 15 w 21"/>
                <a:gd name="T39" fmla="*/ 2 h 33"/>
                <a:gd name="T40" fmla="*/ 10 w 21"/>
                <a:gd name="T41" fmla="*/ 8 h 33"/>
                <a:gd name="T42" fmla="*/ 9 w 21"/>
                <a:gd name="T43" fmla="*/ 9 h 33"/>
                <a:gd name="T44" fmla="*/ 7 w 21"/>
                <a:gd name="T45"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33">
                  <a:moveTo>
                    <a:pt x="7" y="10"/>
                  </a:moveTo>
                  <a:cubicBezTo>
                    <a:pt x="5" y="10"/>
                    <a:pt x="4" y="12"/>
                    <a:pt x="4" y="12"/>
                  </a:cubicBezTo>
                  <a:cubicBezTo>
                    <a:pt x="1" y="14"/>
                    <a:pt x="2" y="15"/>
                    <a:pt x="2" y="15"/>
                  </a:cubicBezTo>
                  <a:cubicBezTo>
                    <a:pt x="2" y="16"/>
                    <a:pt x="1" y="19"/>
                    <a:pt x="1" y="19"/>
                  </a:cubicBezTo>
                  <a:cubicBezTo>
                    <a:pt x="0" y="20"/>
                    <a:pt x="0" y="23"/>
                    <a:pt x="0" y="23"/>
                  </a:cubicBezTo>
                  <a:cubicBezTo>
                    <a:pt x="0" y="24"/>
                    <a:pt x="2" y="26"/>
                    <a:pt x="2" y="26"/>
                  </a:cubicBezTo>
                  <a:cubicBezTo>
                    <a:pt x="3" y="29"/>
                    <a:pt x="9" y="32"/>
                    <a:pt x="9" y="32"/>
                  </a:cubicBezTo>
                  <a:cubicBezTo>
                    <a:pt x="10" y="33"/>
                    <a:pt x="11" y="33"/>
                    <a:pt x="12" y="33"/>
                  </a:cubicBezTo>
                  <a:cubicBezTo>
                    <a:pt x="13" y="33"/>
                    <a:pt x="14" y="33"/>
                    <a:pt x="15" y="33"/>
                  </a:cubicBezTo>
                  <a:cubicBezTo>
                    <a:pt x="19" y="33"/>
                    <a:pt x="19" y="29"/>
                    <a:pt x="19" y="29"/>
                  </a:cubicBezTo>
                  <a:cubicBezTo>
                    <a:pt x="18" y="28"/>
                    <a:pt x="20" y="26"/>
                    <a:pt x="20" y="26"/>
                  </a:cubicBezTo>
                  <a:cubicBezTo>
                    <a:pt x="21" y="25"/>
                    <a:pt x="21" y="24"/>
                    <a:pt x="21" y="24"/>
                  </a:cubicBezTo>
                  <a:cubicBezTo>
                    <a:pt x="20" y="23"/>
                    <a:pt x="20" y="20"/>
                    <a:pt x="20" y="20"/>
                  </a:cubicBezTo>
                  <a:cubicBezTo>
                    <a:pt x="18" y="19"/>
                    <a:pt x="14" y="16"/>
                    <a:pt x="14" y="16"/>
                  </a:cubicBezTo>
                  <a:cubicBezTo>
                    <a:pt x="11" y="12"/>
                    <a:pt x="14" y="11"/>
                    <a:pt x="14" y="11"/>
                  </a:cubicBezTo>
                  <a:cubicBezTo>
                    <a:pt x="16" y="12"/>
                    <a:pt x="17" y="11"/>
                    <a:pt x="17" y="11"/>
                  </a:cubicBezTo>
                  <a:cubicBezTo>
                    <a:pt x="19" y="11"/>
                    <a:pt x="18" y="8"/>
                    <a:pt x="18" y="8"/>
                  </a:cubicBezTo>
                  <a:cubicBezTo>
                    <a:pt x="18" y="6"/>
                    <a:pt x="18" y="5"/>
                    <a:pt x="18" y="5"/>
                  </a:cubicBezTo>
                  <a:cubicBezTo>
                    <a:pt x="19" y="2"/>
                    <a:pt x="18" y="2"/>
                    <a:pt x="18" y="2"/>
                  </a:cubicBezTo>
                  <a:cubicBezTo>
                    <a:pt x="16" y="0"/>
                    <a:pt x="15" y="2"/>
                    <a:pt x="15" y="2"/>
                  </a:cubicBezTo>
                  <a:cubicBezTo>
                    <a:pt x="14" y="4"/>
                    <a:pt x="10" y="8"/>
                    <a:pt x="10" y="8"/>
                  </a:cubicBezTo>
                  <a:cubicBezTo>
                    <a:pt x="9" y="8"/>
                    <a:pt x="9" y="9"/>
                    <a:pt x="9" y="9"/>
                  </a:cubicBezTo>
                  <a:cubicBezTo>
                    <a:pt x="8" y="10"/>
                    <a:pt x="7" y="10"/>
                    <a:pt x="7"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p>
          </p:txBody>
        </p:sp>
        <p:sp>
          <p:nvSpPr>
            <p:cNvPr id="55" name="Freeform 64"/>
            <p:cNvSpPr/>
            <p:nvPr/>
          </p:nvSpPr>
          <p:spPr>
            <a:xfrm>
              <a:off x="5417633" y="5504823"/>
              <a:ext cx="7938" cy="20638"/>
            </a:xfrm>
            <a:custGeom>
              <a:avLst/>
              <a:gdLst>
                <a:gd name="T0" fmla="*/ 0 w 4"/>
                <a:gd name="T1" fmla="*/ 0 h 11"/>
                <a:gd name="T2" fmla="*/ 2 w 4"/>
                <a:gd name="T3" fmla="*/ 5 h 11"/>
                <a:gd name="T4" fmla="*/ 2 w 4"/>
                <a:gd name="T5" fmla="*/ 7 h 11"/>
                <a:gd name="T6" fmla="*/ 3 w 4"/>
                <a:gd name="T7" fmla="*/ 10 h 11"/>
                <a:gd name="T8" fmla="*/ 4 w 4"/>
                <a:gd name="T9" fmla="*/ 9 h 11"/>
                <a:gd name="T10" fmla="*/ 3 w 4"/>
                <a:gd name="T11" fmla="*/ 3 h 11"/>
                <a:gd name="T12" fmla="*/ 3 w 4"/>
                <a:gd name="T13" fmla="*/ 0 h 11"/>
                <a:gd name="T14" fmla="*/ 0 w 4"/>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1">
                  <a:moveTo>
                    <a:pt x="0" y="0"/>
                  </a:moveTo>
                  <a:cubicBezTo>
                    <a:pt x="1" y="3"/>
                    <a:pt x="2" y="4"/>
                    <a:pt x="2" y="5"/>
                  </a:cubicBezTo>
                  <a:cubicBezTo>
                    <a:pt x="2" y="6"/>
                    <a:pt x="2" y="7"/>
                    <a:pt x="2" y="7"/>
                  </a:cubicBezTo>
                  <a:cubicBezTo>
                    <a:pt x="4" y="9"/>
                    <a:pt x="3" y="8"/>
                    <a:pt x="3" y="10"/>
                  </a:cubicBezTo>
                  <a:cubicBezTo>
                    <a:pt x="4" y="11"/>
                    <a:pt x="4" y="10"/>
                    <a:pt x="4" y="9"/>
                  </a:cubicBezTo>
                  <a:cubicBezTo>
                    <a:pt x="4" y="8"/>
                    <a:pt x="4" y="5"/>
                    <a:pt x="3" y="3"/>
                  </a:cubicBezTo>
                  <a:cubicBezTo>
                    <a:pt x="3" y="2"/>
                    <a:pt x="3" y="1"/>
                    <a:pt x="3"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p>
          </p:txBody>
        </p:sp>
        <p:sp>
          <p:nvSpPr>
            <p:cNvPr id="56" name="Freeform 65"/>
            <p:cNvSpPr/>
            <p:nvPr/>
          </p:nvSpPr>
          <p:spPr>
            <a:xfrm>
              <a:off x="5384295" y="5517523"/>
              <a:ext cx="33338" cy="12700"/>
            </a:xfrm>
            <a:custGeom>
              <a:avLst/>
              <a:gdLst>
                <a:gd name="T0" fmla="*/ 0 w 18"/>
                <a:gd name="T1" fmla="*/ 7 h 7"/>
                <a:gd name="T2" fmla="*/ 5 w 18"/>
                <a:gd name="T3" fmla="*/ 6 h 7"/>
                <a:gd name="T4" fmla="*/ 17 w 18"/>
                <a:gd name="T5" fmla="*/ 3 h 7"/>
                <a:gd name="T6" fmla="*/ 18 w 18"/>
                <a:gd name="T7" fmla="*/ 2 h 7"/>
                <a:gd name="T8" fmla="*/ 18 w 18"/>
                <a:gd name="T9" fmla="*/ 2 h 7"/>
                <a:gd name="T10" fmla="*/ 17 w 18"/>
                <a:gd name="T11" fmla="*/ 0 h 7"/>
                <a:gd name="T12" fmla="*/ 0 w 18"/>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8" h="7">
                  <a:moveTo>
                    <a:pt x="0" y="7"/>
                  </a:moveTo>
                  <a:cubicBezTo>
                    <a:pt x="1" y="7"/>
                    <a:pt x="3" y="6"/>
                    <a:pt x="5" y="6"/>
                  </a:cubicBezTo>
                  <a:cubicBezTo>
                    <a:pt x="9" y="6"/>
                    <a:pt x="15" y="5"/>
                    <a:pt x="17" y="3"/>
                  </a:cubicBezTo>
                  <a:cubicBezTo>
                    <a:pt x="18" y="3"/>
                    <a:pt x="18" y="3"/>
                    <a:pt x="18" y="2"/>
                  </a:cubicBezTo>
                  <a:cubicBezTo>
                    <a:pt x="18" y="2"/>
                    <a:pt x="18" y="2"/>
                    <a:pt x="18" y="2"/>
                  </a:cubicBezTo>
                  <a:cubicBezTo>
                    <a:pt x="18" y="1"/>
                    <a:pt x="17" y="1"/>
                    <a:pt x="17" y="0"/>
                  </a:cubicBezTo>
                  <a:cubicBezTo>
                    <a:pt x="12" y="4"/>
                    <a:pt x="3" y="5"/>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p>
          </p:txBody>
        </p:sp>
        <p:sp>
          <p:nvSpPr>
            <p:cNvPr id="57" name="Freeform 66"/>
            <p:cNvSpPr/>
            <p:nvPr/>
          </p:nvSpPr>
          <p:spPr>
            <a:xfrm>
              <a:off x="5849433" y="4149098"/>
              <a:ext cx="63500" cy="68263"/>
            </a:xfrm>
            <a:custGeom>
              <a:avLst/>
              <a:gdLst>
                <a:gd name="T0" fmla="*/ 12 w 34"/>
                <a:gd name="T1" fmla="*/ 36 h 37"/>
                <a:gd name="T2" fmla="*/ 24 w 34"/>
                <a:gd name="T3" fmla="*/ 35 h 37"/>
                <a:gd name="T4" fmla="*/ 32 w 34"/>
                <a:gd name="T5" fmla="*/ 23 h 37"/>
                <a:gd name="T6" fmla="*/ 32 w 34"/>
                <a:gd name="T7" fmla="*/ 9 h 37"/>
                <a:gd name="T8" fmla="*/ 22 w 34"/>
                <a:gd name="T9" fmla="*/ 2 h 37"/>
                <a:gd name="T10" fmla="*/ 10 w 34"/>
                <a:gd name="T11" fmla="*/ 3 h 37"/>
                <a:gd name="T12" fmla="*/ 2 w 34"/>
                <a:gd name="T13" fmla="*/ 15 h 37"/>
                <a:gd name="T14" fmla="*/ 3 w 34"/>
                <a:gd name="T15" fmla="*/ 29 h 37"/>
                <a:gd name="T16" fmla="*/ 12 w 34"/>
                <a:gd name="T17"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7">
                  <a:moveTo>
                    <a:pt x="12" y="36"/>
                  </a:moveTo>
                  <a:cubicBezTo>
                    <a:pt x="17" y="37"/>
                    <a:pt x="21" y="37"/>
                    <a:pt x="24" y="35"/>
                  </a:cubicBezTo>
                  <a:cubicBezTo>
                    <a:pt x="28" y="33"/>
                    <a:pt x="31" y="29"/>
                    <a:pt x="32" y="23"/>
                  </a:cubicBezTo>
                  <a:cubicBezTo>
                    <a:pt x="34" y="17"/>
                    <a:pt x="34" y="12"/>
                    <a:pt x="32" y="9"/>
                  </a:cubicBezTo>
                  <a:cubicBezTo>
                    <a:pt x="30" y="5"/>
                    <a:pt x="26" y="3"/>
                    <a:pt x="22" y="2"/>
                  </a:cubicBezTo>
                  <a:cubicBezTo>
                    <a:pt x="17" y="0"/>
                    <a:pt x="13" y="1"/>
                    <a:pt x="10" y="3"/>
                  </a:cubicBezTo>
                  <a:cubicBezTo>
                    <a:pt x="6" y="5"/>
                    <a:pt x="3" y="9"/>
                    <a:pt x="2" y="15"/>
                  </a:cubicBezTo>
                  <a:cubicBezTo>
                    <a:pt x="0" y="20"/>
                    <a:pt x="1" y="25"/>
                    <a:pt x="3" y="29"/>
                  </a:cubicBezTo>
                  <a:cubicBezTo>
                    <a:pt x="5" y="33"/>
                    <a:pt x="8" y="35"/>
                    <a:pt x="12"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p>
          </p:txBody>
        </p:sp>
        <p:sp>
          <p:nvSpPr>
            <p:cNvPr id="58" name="Freeform 67"/>
            <p:cNvSpPr>
              <a:spLocks noEditPoints="1"/>
            </p:cNvSpPr>
            <p:nvPr/>
          </p:nvSpPr>
          <p:spPr>
            <a:xfrm>
              <a:off x="4862008" y="4030036"/>
              <a:ext cx="1677988" cy="1673225"/>
            </a:xfrm>
            <a:custGeom>
              <a:avLst/>
              <a:gdLst>
                <a:gd name="T0" fmla="*/ 812 w 905"/>
                <a:gd name="T1" fmla="*/ 404 h 905"/>
                <a:gd name="T2" fmla="*/ 774 w 905"/>
                <a:gd name="T3" fmla="*/ 279 h 905"/>
                <a:gd name="T4" fmla="*/ 779 w 905"/>
                <a:gd name="T5" fmla="*/ 210 h 905"/>
                <a:gd name="T6" fmla="*/ 721 w 905"/>
                <a:gd name="T7" fmla="*/ 187 h 905"/>
                <a:gd name="T8" fmla="*/ 685 w 905"/>
                <a:gd name="T9" fmla="*/ 149 h 905"/>
                <a:gd name="T10" fmla="*/ 617 w 905"/>
                <a:gd name="T11" fmla="*/ 113 h 905"/>
                <a:gd name="T12" fmla="*/ 564 w 905"/>
                <a:gd name="T13" fmla="*/ 108 h 905"/>
                <a:gd name="T14" fmla="*/ 460 w 905"/>
                <a:gd name="T15" fmla="*/ 45 h 905"/>
                <a:gd name="T16" fmla="*/ 375 w 905"/>
                <a:gd name="T17" fmla="*/ 52 h 905"/>
                <a:gd name="T18" fmla="*/ 348 w 905"/>
                <a:gd name="T19" fmla="*/ 78 h 905"/>
                <a:gd name="T20" fmla="*/ 362 w 905"/>
                <a:gd name="T21" fmla="*/ 92 h 905"/>
                <a:gd name="T22" fmla="*/ 312 w 905"/>
                <a:gd name="T23" fmla="*/ 104 h 905"/>
                <a:gd name="T24" fmla="*/ 250 w 905"/>
                <a:gd name="T25" fmla="*/ 96 h 905"/>
                <a:gd name="T26" fmla="*/ 175 w 905"/>
                <a:gd name="T27" fmla="*/ 151 h 905"/>
                <a:gd name="T28" fmla="*/ 121 w 905"/>
                <a:gd name="T29" fmla="*/ 211 h 905"/>
                <a:gd name="T30" fmla="*/ 120 w 905"/>
                <a:gd name="T31" fmla="*/ 281 h 905"/>
                <a:gd name="T32" fmla="*/ 132 w 905"/>
                <a:gd name="T33" fmla="*/ 289 h 905"/>
                <a:gd name="T34" fmla="*/ 95 w 905"/>
                <a:gd name="T35" fmla="*/ 410 h 905"/>
                <a:gd name="T36" fmla="*/ 41 w 905"/>
                <a:gd name="T37" fmla="*/ 453 h 905"/>
                <a:gd name="T38" fmla="*/ 51 w 905"/>
                <a:gd name="T39" fmla="*/ 518 h 905"/>
                <a:gd name="T40" fmla="*/ 101 w 905"/>
                <a:gd name="T41" fmla="*/ 526 h 905"/>
                <a:gd name="T42" fmla="*/ 238 w 905"/>
                <a:gd name="T43" fmla="*/ 764 h 905"/>
                <a:gd name="T44" fmla="*/ 218 w 905"/>
                <a:gd name="T45" fmla="*/ 741 h 905"/>
                <a:gd name="T46" fmla="*/ 196 w 905"/>
                <a:gd name="T47" fmla="*/ 742 h 905"/>
                <a:gd name="T48" fmla="*/ 289 w 905"/>
                <a:gd name="T49" fmla="*/ 829 h 905"/>
                <a:gd name="T50" fmla="*/ 284 w 905"/>
                <a:gd name="T51" fmla="*/ 801 h 905"/>
                <a:gd name="T52" fmla="*/ 309 w 905"/>
                <a:gd name="T53" fmla="*/ 811 h 905"/>
                <a:gd name="T54" fmla="*/ 317 w 905"/>
                <a:gd name="T55" fmla="*/ 787 h 905"/>
                <a:gd name="T56" fmla="*/ 310 w 905"/>
                <a:gd name="T57" fmla="*/ 842 h 905"/>
                <a:gd name="T58" fmla="*/ 352 w 905"/>
                <a:gd name="T59" fmla="*/ 858 h 905"/>
                <a:gd name="T60" fmla="*/ 420 w 905"/>
                <a:gd name="T61" fmla="*/ 807 h 905"/>
                <a:gd name="T62" fmla="*/ 413 w 905"/>
                <a:gd name="T63" fmla="*/ 875 h 905"/>
                <a:gd name="T64" fmla="*/ 399 w 905"/>
                <a:gd name="T65" fmla="*/ 866 h 905"/>
                <a:gd name="T66" fmla="*/ 430 w 905"/>
                <a:gd name="T67" fmla="*/ 858 h 905"/>
                <a:gd name="T68" fmla="*/ 479 w 905"/>
                <a:gd name="T69" fmla="*/ 856 h 905"/>
                <a:gd name="T70" fmla="*/ 477 w 905"/>
                <a:gd name="T71" fmla="*/ 831 h 905"/>
                <a:gd name="T72" fmla="*/ 529 w 905"/>
                <a:gd name="T73" fmla="*/ 866 h 905"/>
                <a:gd name="T74" fmla="*/ 486 w 905"/>
                <a:gd name="T75" fmla="*/ 850 h 905"/>
                <a:gd name="T76" fmla="*/ 516 w 905"/>
                <a:gd name="T77" fmla="*/ 820 h 905"/>
                <a:gd name="T78" fmla="*/ 599 w 905"/>
                <a:gd name="T79" fmla="*/ 840 h 905"/>
                <a:gd name="T80" fmla="*/ 588 w 905"/>
                <a:gd name="T81" fmla="*/ 834 h 905"/>
                <a:gd name="T82" fmla="*/ 584 w 905"/>
                <a:gd name="T83" fmla="*/ 805 h 905"/>
                <a:gd name="T84" fmla="*/ 599 w 905"/>
                <a:gd name="T85" fmla="*/ 796 h 905"/>
                <a:gd name="T86" fmla="*/ 616 w 905"/>
                <a:gd name="T87" fmla="*/ 825 h 905"/>
                <a:gd name="T88" fmla="*/ 655 w 905"/>
                <a:gd name="T89" fmla="*/ 793 h 905"/>
                <a:gd name="T90" fmla="*/ 654 w 905"/>
                <a:gd name="T91" fmla="*/ 760 h 905"/>
                <a:gd name="T92" fmla="*/ 663 w 905"/>
                <a:gd name="T93" fmla="*/ 752 h 905"/>
                <a:gd name="T94" fmla="*/ 668 w 905"/>
                <a:gd name="T95" fmla="*/ 737 h 905"/>
                <a:gd name="T96" fmla="*/ 676 w 905"/>
                <a:gd name="T97" fmla="*/ 737 h 905"/>
                <a:gd name="T98" fmla="*/ 677 w 905"/>
                <a:gd name="T99" fmla="*/ 721 h 905"/>
                <a:gd name="T100" fmla="*/ 691 w 905"/>
                <a:gd name="T101" fmla="*/ 738 h 905"/>
                <a:gd name="T102" fmla="*/ 665 w 905"/>
                <a:gd name="T103" fmla="*/ 771 h 905"/>
                <a:gd name="T104" fmla="*/ 688 w 905"/>
                <a:gd name="T105" fmla="*/ 807 h 905"/>
                <a:gd name="T106" fmla="*/ 679 w 905"/>
                <a:gd name="T107" fmla="*/ 769 h 905"/>
                <a:gd name="T108" fmla="*/ 705 w 905"/>
                <a:gd name="T109" fmla="*/ 766 h 905"/>
                <a:gd name="T110" fmla="*/ 778 w 905"/>
                <a:gd name="T111" fmla="*/ 296 h 905"/>
                <a:gd name="T112" fmla="*/ 810 w 905"/>
                <a:gd name="T113" fmla="*/ 386 h 905"/>
                <a:gd name="T114" fmla="*/ 843 w 905"/>
                <a:gd name="T115" fmla="*/ 516 h 905"/>
                <a:gd name="T116" fmla="*/ 807 w 905"/>
                <a:gd name="T117" fmla="*/ 478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5" h="905">
                  <a:moveTo>
                    <a:pt x="453" y="0"/>
                  </a:moveTo>
                  <a:cubicBezTo>
                    <a:pt x="203" y="0"/>
                    <a:pt x="0" y="203"/>
                    <a:pt x="0" y="453"/>
                  </a:cubicBezTo>
                  <a:cubicBezTo>
                    <a:pt x="0" y="702"/>
                    <a:pt x="203" y="905"/>
                    <a:pt x="453" y="905"/>
                  </a:cubicBezTo>
                  <a:cubicBezTo>
                    <a:pt x="703" y="905"/>
                    <a:pt x="905" y="702"/>
                    <a:pt x="905" y="453"/>
                  </a:cubicBezTo>
                  <a:cubicBezTo>
                    <a:pt x="905" y="203"/>
                    <a:pt x="703" y="0"/>
                    <a:pt x="453" y="0"/>
                  </a:cubicBezTo>
                  <a:close/>
                  <a:moveTo>
                    <a:pt x="858" y="430"/>
                  </a:moveTo>
                  <a:cubicBezTo>
                    <a:pt x="849" y="431"/>
                    <a:pt x="849" y="431"/>
                    <a:pt x="849" y="431"/>
                  </a:cubicBezTo>
                  <a:cubicBezTo>
                    <a:pt x="846" y="400"/>
                    <a:pt x="846" y="400"/>
                    <a:pt x="846" y="400"/>
                  </a:cubicBezTo>
                  <a:cubicBezTo>
                    <a:pt x="835" y="401"/>
                    <a:pt x="835" y="401"/>
                    <a:pt x="835" y="401"/>
                  </a:cubicBezTo>
                  <a:cubicBezTo>
                    <a:pt x="838" y="430"/>
                    <a:pt x="838" y="430"/>
                    <a:pt x="838" y="430"/>
                  </a:cubicBezTo>
                  <a:cubicBezTo>
                    <a:pt x="829" y="431"/>
                    <a:pt x="829" y="431"/>
                    <a:pt x="829" y="431"/>
                  </a:cubicBezTo>
                  <a:cubicBezTo>
                    <a:pt x="826" y="402"/>
                    <a:pt x="826" y="402"/>
                    <a:pt x="826" y="402"/>
                  </a:cubicBezTo>
                  <a:cubicBezTo>
                    <a:pt x="812" y="404"/>
                    <a:pt x="812" y="404"/>
                    <a:pt x="812" y="404"/>
                  </a:cubicBezTo>
                  <a:cubicBezTo>
                    <a:pt x="816" y="435"/>
                    <a:pt x="816" y="435"/>
                    <a:pt x="816" y="435"/>
                  </a:cubicBezTo>
                  <a:cubicBezTo>
                    <a:pt x="807" y="436"/>
                    <a:pt x="807" y="436"/>
                    <a:pt x="807" y="436"/>
                  </a:cubicBezTo>
                  <a:cubicBezTo>
                    <a:pt x="802" y="393"/>
                    <a:pt x="802" y="393"/>
                    <a:pt x="802" y="393"/>
                  </a:cubicBezTo>
                  <a:cubicBezTo>
                    <a:pt x="854" y="388"/>
                    <a:pt x="854" y="388"/>
                    <a:pt x="854" y="388"/>
                  </a:cubicBezTo>
                  <a:lnTo>
                    <a:pt x="858" y="430"/>
                  </a:lnTo>
                  <a:close/>
                  <a:moveTo>
                    <a:pt x="799" y="241"/>
                  </a:moveTo>
                  <a:cubicBezTo>
                    <a:pt x="802" y="246"/>
                    <a:pt x="804" y="250"/>
                    <a:pt x="804" y="253"/>
                  </a:cubicBezTo>
                  <a:cubicBezTo>
                    <a:pt x="805" y="256"/>
                    <a:pt x="805" y="258"/>
                    <a:pt x="804" y="261"/>
                  </a:cubicBezTo>
                  <a:cubicBezTo>
                    <a:pt x="803" y="264"/>
                    <a:pt x="801" y="266"/>
                    <a:pt x="798" y="267"/>
                  </a:cubicBezTo>
                  <a:cubicBezTo>
                    <a:pt x="795" y="269"/>
                    <a:pt x="791" y="270"/>
                    <a:pt x="788" y="269"/>
                  </a:cubicBezTo>
                  <a:cubicBezTo>
                    <a:pt x="784" y="268"/>
                    <a:pt x="781" y="266"/>
                    <a:pt x="778" y="262"/>
                  </a:cubicBezTo>
                  <a:cubicBezTo>
                    <a:pt x="778" y="265"/>
                    <a:pt x="778" y="267"/>
                    <a:pt x="778" y="269"/>
                  </a:cubicBezTo>
                  <a:cubicBezTo>
                    <a:pt x="777" y="272"/>
                    <a:pt x="776" y="275"/>
                    <a:pt x="774" y="279"/>
                  </a:cubicBezTo>
                  <a:cubicBezTo>
                    <a:pt x="769" y="291"/>
                    <a:pt x="769" y="291"/>
                    <a:pt x="769" y="291"/>
                  </a:cubicBezTo>
                  <a:cubicBezTo>
                    <a:pt x="762" y="279"/>
                    <a:pt x="762" y="279"/>
                    <a:pt x="762" y="279"/>
                  </a:cubicBezTo>
                  <a:cubicBezTo>
                    <a:pt x="767" y="266"/>
                    <a:pt x="767" y="266"/>
                    <a:pt x="767" y="266"/>
                  </a:cubicBezTo>
                  <a:cubicBezTo>
                    <a:pt x="769" y="261"/>
                    <a:pt x="770" y="258"/>
                    <a:pt x="770" y="257"/>
                  </a:cubicBezTo>
                  <a:cubicBezTo>
                    <a:pt x="771" y="255"/>
                    <a:pt x="771" y="254"/>
                    <a:pt x="770" y="253"/>
                  </a:cubicBezTo>
                  <a:cubicBezTo>
                    <a:pt x="770" y="252"/>
                    <a:pt x="769" y="250"/>
                    <a:pt x="768" y="248"/>
                  </a:cubicBezTo>
                  <a:cubicBezTo>
                    <a:pt x="766" y="246"/>
                    <a:pt x="766" y="246"/>
                    <a:pt x="766" y="246"/>
                  </a:cubicBezTo>
                  <a:cubicBezTo>
                    <a:pt x="748" y="257"/>
                    <a:pt x="748" y="257"/>
                    <a:pt x="748" y="257"/>
                  </a:cubicBezTo>
                  <a:cubicBezTo>
                    <a:pt x="742" y="247"/>
                    <a:pt x="742" y="247"/>
                    <a:pt x="742" y="247"/>
                  </a:cubicBezTo>
                  <a:cubicBezTo>
                    <a:pt x="786" y="220"/>
                    <a:pt x="786" y="220"/>
                    <a:pt x="786" y="220"/>
                  </a:cubicBezTo>
                  <a:lnTo>
                    <a:pt x="799" y="241"/>
                  </a:lnTo>
                  <a:close/>
                  <a:moveTo>
                    <a:pt x="750" y="176"/>
                  </a:moveTo>
                  <a:cubicBezTo>
                    <a:pt x="779" y="210"/>
                    <a:pt x="779" y="210"/>
                    <a:pt x="779" y="210"/>
                  </a:cubicBezTo>
                  <a:cubicBezTo>
                    <a:pt x="772" y="216"/>
                    <a:pt x="772" y="216"/>
                    <a:pt x="772" y="216"/>
                  </a:cubicBezTo>
                  <a:cubicBezTo>
                    <a:pt x="761" y="203"/>
                    <a:pt x="761" y="203"/>
                    <a:pt x="761" y="203"/>
                  </a:cubicBezTo>
                  <a:cubicBezTo>
                    <a:pt x="728" y="230"/>
                    <a:pt x="728" y="230"/>
                    <a:pt x="728" y="230"/>
                  </a:cubicBezTo>
                  <a:cubicBezTo>
                    <a:pt x="721" y="221"/>
                    <a:pt x="721" y="221"/>
                    <a:pt x="721" y="221"/>
                  </a:cubicBezTo>
                  <a:cubicBezTo>
                    <a:pt x="754" y="194"/>
                    <a:pt x="754" y="194"/>
                    <a:pt x="754" y="194"/>
                  </a:cubicBezTo>
                  <a:cubicBezTo>
                    <a:pt x="744" y="181"/>
                    <a:pt x="744" y="181"/>
                    <a:pt x="744" y="181"/>
                  </a:cubicBezTo>
                  <a:lnTo>
                    <a:pt x="750" y="176"/>
                  </a:lnTo>
                  <a:close/>
                  <a:moveTo>
                    <a:pt x="742" y="167"/>
                  </a:moveTo>
                  <a:cubicBezTo>
                    <a:pt x="736" y="174"/>
                    <a:pt x="736" y="174"/>
                    <a:pt x="736" y="174"/>
                  </a:cubicBezTo>
                  <a:cubicBezTo>
                    <a:pt x="714" y="153"/>
                    <a:pt x="714" y="153"/>
                    <a:pt x="714" y="153"/>
                  </a:cubicBezTo>
                  <a:cubicBezTo>
                    <a:pt x="706" y="162"/>
                    <a:pt x="706" y="162"/>
                    <a:pt x="706" y="162"/>
                  </a:cubicBezTo>
                  <a:cubicBezTo>
                    <a:pt x="727" y="181"/>
                    <a:pt x="727" y="181"/>
                    <a:pt x="727" y="181"/>
                  </a:cubicBezTo>
                  <a:cubicBezTo>
                    <a:pt x="721" y="187"/>
                    <a:pt x="721" y="187"/>
                    <a:pt x="721" y="187"/>
                  </a:cubicBezTo>
                  <a:cubicBezTo>
                    <a:pt x="700" y="168"/>
                    <a:pt x="700" y="168"/>
                    <a:pt x="700" y="168"/>
                  </a:cubicBezTo>
                  <a:cubicBezTo>
                    <a:pt x="691" y="178"/>
                    <a:pt x="691" y="178"/>
                    <a:pt x="691" y="178"/>
                  </a:cubicBezTo>
                  <a:cubicBezTo>
                    <a:pt x="714" y="200"/>
                    <a:pt x="714" y="200"/>
                    <a:pt x="714" y="200"/>
                  </a:cubicBezTo>
                  <a:cubicBezTo>
                    <a:pt x="708" y="206"/>
                    <a:pt x="708" y="206"/>
                    <a:pt x="708" y="206"/>
                  </a:cubicBezTo>
                  <a:cubicBezTo>
                    <a:pt x="677" y="177"/>
                    <a:pt x="677" y="177"/>
                    <a:pt x="677" y="177"/>
                  </a:cubicBezTo>
                  <a:cubicBezTo>
                    <a:pt x="711" y="139"/>
                    <a:pt x="711" y="139"/>
                    <a:pt x="711" y="139"/>
                  </a:cubicBezTo>
                  <a:lnTo>
                    <a:pt x="742" y="167"/>
                  </a:lnTo>
                  <a:close/>
                  <a:moveTo>
                    <a:pt x="665" y="105"/>
                  </a:moveTo>
                  <a:cubicBezTo>
                    <a:pt x="680" y="116"/>
                    <a:pt x="680" y="116"/>
                    <a:pt x="680" y="116"/>
                  </a:cubicBezTo>
                  <a:cubicBezTo>
                    <a:pt x="686" y="120"/>
                    <a:pt x="689" y="122"/>
                    <a:pt x="691" y="124"/>
                  </a:cubicBezTo>
                  <a:cubicBezTo>
                    <a:pt x="693" y="127"/>
                    <a:pt x="694" y="130"/>
                    <a:pt x="695" y="133"/>
                  </a:cubicBezTo>
                  <a:cubicBezTo>
                    <a:pt x="695" y="136"/>
                    <a:pt x="694" y="140"/>
                    <a:pt x="692" y="143"/>
                  </a:cubicBezTo>
                  <a:cubicBezTo>
                    <a:pt x="690" y="146"/>
                    <a:pt x="688" y="148"/>
                    <a:pt x="685" y="149"/>
                  </a:cubicBezTo>
                  <a:cubicBezTo>
                    <a:pt x="683" y="150"/>
                    <a:pt x="681" y="150"/>
                    <a:pt x="679" y="150"/>
                  </a:cubicBezTo>
                  <a:cubicBezTo>
                    <a:pt x="676" y="150"/>
                    <a:pt x="674" y="149"/>
                    <a:pt x="672" y="149"/>
                  </a:cubicBezTo>
                  <a:cubicBezTo>
                    <a:pt x="670" y="148"/>
                    <a:pt x="666" y="145"/>
                    <a:pt x="662" y="143"/>
                  </a:cubicBezTo>
                  <a:cubicBezTo>
                    <a:pt x="656" y="138"/>
                    <a:pt x="656" y="138"/>
                    <a:pt x="656" y="138"/>
                  </a:cubicBezTo>
                  <a:cubicBezTo>
                    <a:pt x="645" y="154"/>
                    <a:pt x="645" y="154"/>
                    <a:pt x="645" y="154"/>
                  </a:cubicBezTo>
                  <a:cubicBezTo>
                    <a:pt x="635" y="148"/>
                    <a:pt x="635" y="148"/>
                    <a:pt x="635" y="148"/>
                  </a:cubicBezTo>
                  <a:lnTo>
                    <a:pt x="665" y="105"/>
                  </a:lnTo>
                  <a:close/>
                  <a:moveTo>
                    <a:pt x="632" y="87"/>
                  </a:moveTo>
                  <a:cubicBezTo>
                    <a:pt x="629" y="95"/>
                    <a:pt x="629" y="95"/>
                    <a:pt x="629" y="95"/>
                  </a:cubicBezTo>
                  <a:cubicBezTo>
                    <a:pt x="603" y="84"/>
                    <a:pt x="603" y="84"/>
                    <a:pt x="603" y="84"/>
                  </a:cubicBezTo>
                  <a:cubicBezTo>
                    <a:pt x="598" y="95"/>
                    <a:pt x="598" y="95"/>
                    <a:pt x="598" y="95"/>
                  </a:cubicBezTo>
                  <a:cubicBezTo>
                    <a:pt x="620" y="105"/>
                    <a:pt x="620" y="105"/>
                    <a:pt x="620" y="105"/>
                  </a:cubicBezTo>
                  <a:cubicBezTo>
                    <a:pt x="617" y="113"/>
                    <a:pt x="617" y="113"/>
                    <a:pt x="617" y="113"/>
                  </a:cubicBezTo>
                  <a:cubicBezTo>
                    <a:pt x="595" y="103"/>
                    <a:pt x="595" y="103"/>
                    <a:pt x="595" y="103"/>
                  </a:cubicBezTo>
                  <a:cubicBezTo>
                    <a:pt x="586" y="123"/>
                    <a:pt x="586" y="123"/>
                    <a:pt x="586" y="123"/>
                  </a:cubicBezTo>
                  <a:cubicBezTo>
                    <a:pt x="576" y="119"/>
                    <a:pt x="576" y="119"/>
                    <a:pt x="576" y="119"/>
                  </a:cubicBezTo>
                  <a:cubicBezTo>
                    <a:pt x="596" y="71"/>
                    <a:pt x="596" y="71"/>
                    <a:pt x="596" y="71"/>
                  </a:cubicBezTo>
                  <a:lnTo>
                    <a:pt x="632" y="87"/>
                  </a:lnTo>
                  <a:close/>
                  <a:moveTo>
                    <a:pt x="523" y="77"/>
                  </a:moveTo>
                  <a:cubicBezTo>
                    <a:pt x="525" y="72"/>
                    <a:pt x="527" y="68"/>
                    <a:pt x="529" y="65"/>
                  </a:cubicBezTo>
                  <a:cubicBezTo>
                    <a:pt x="531" y="63"/>
                    <a:pt x="534" y="61"/>
                    <a:pt x="536" y="59"/>
                  </a:cubicBezTo>
                  <a:cubicBezTo>
                    <a:pt x="539" y="58"/>
                    <a:pt x="542" y="57"/>
                    <a:pt x="545" y="57"/>
                  </a:cubicBezTo>
                  <a:cubicBezTo>
                    <a:pt x="548" y="56"/>
                    <a:pt x="553" y="57"/>
                    <a:pt x="557" y="58"/>
                  </a:cubicBezTo>
                  <a:cubicBezTo>
                    <a:pt x="565" y="60"/>
                    <a:pt x="571" y="64"/>
                    <a:pt x="575" y="70"/>
                  </a:cubicBezTo>
                  <a:cubicBezTo>
                    <a:pt x="578" y="76"/>
                    <a:pt x="579" y="83"/>
                    <a:pt x="577" y="91"/>
                  </a:cubicBezTo>
                  <a:cubicBezTo>
                    <a:pt x="575" y="99"/>
                    <a:pt x="570" y="105"/>
                    <a:pt x="564" y="108"/>
                  </a:cubicBezTo>
                  <a:cubicBezTo>
                    <a:pt x="558" y="111"/>
                    <a:pt x="551" y="112"/>
                    <a:pt x="543" y="110"/>
                  </a:cubicBezTo>
                  <a:cubicBezTo>
                    <a:pt x="535" y="108"/>
                    <a:pt x="529" y="104"/>
                    <a:pt x="526" y="98"/>
                  </a:cubicBezTo>
                  <a:cubicBezTo>
                    <a:pt x="522" y="92"/>
                    <a:pt x="521" y="85"/>
                    <a:pt x="523" y="77"/>
                  </a:cubicBezTo>
                  <a:close/>
                  <a:moveTo>
                    <a:pt x="460" y="45"/>
                  </a:moveTo>
                  <a:cubicBezTo>
                    <a:pt x="473" y="66"/>
                    <a:pt x="473" y="66"/>
                    <a:pt x="473" y="66"/>
                  </a:cubicBezTo>
                  <a:cubicBezTo>
                    <a:pt x="487" y="46"/>
                    <a:pt x="487" y="46"/>
                    <a:pt x="487" y="46"/>
                  </a:cubicBezTo>
                  <a:cubicBezTo>
                    <a:pt x="500" y="47"/>
                    <a:pt x="500" y="47"/>
                    <a:pt x="500" y="47"/>
                  </a:cubicBezTo>
                  <a:cubicBezTo>
                    <a:pt x="477" y="76"/>
                    <a:pt x="477" y="76"/>
                    <a:pt x="477" y="76"/>
                  </a:cubicBezTo>
                  <a:cubicBezTo>
                    <a:pt x="476" y="97"/>
                    <a:pt x="476" y="97"/>
                    <a:pt x="476" y="97"/>
                  </a:cubicBezTo>
                  <a:cubicBezTo>
                    <a:pt x="465" y="97"/>
                    <a:pt x="465" y="97"/>
                    <a:pt x="465" y="97"/>
                  </a:cubicBezTo>
                  <a:cubicBezTo>
                    <a:pt x="466" y="75"/>
                    <a:pt x="466" y="75"/>
                    <a:pt x="466" y="75"/>
                  </a:cubicBezTo>
                  <a:cubicBezTo>
                    <a:pt x="447" y="44"/>
                    <a:pt x="447" y="44"/>
                    <a:pt x="447" y="44"/>
                  </a:cubicBezTo>
                  <a:lnTo>
                    <a:pt x="460" y="45"/>
                  </a:lnTo>
                  <a:close/>
                  <a:moveTo>
                    <a:pt x="441" y="44"/>
                  </a:moveTo>
                  <a:cubicBezTo>
                    <a:pt x="442" y="53"/>
                    <a:pt x="442" y="53"/>
                    <a:pt x="442" y="53"/>
                  </a:cubicBezTo>
                  <a:cubicBezTo>
                    <a:pt x="425" y="54"/>
                    <a:pt x="425" y="54"/>
                    <a:pt x="425" y="54"/>
                  </a:cubicBezTo>
                  <a:cubicBezTo>
                    <a:pt x="428" y="97"/>
                    <a:pt x="428" y="97"/>
                    <a:pt x="428" y="97"/>
                  </a:cubicBezTo>
                  <a:cubicBezTo>
                    <a:pt x="417" y="98"/>
                    <a:pt x="417" y="98"/>
                    <a:pt x="417" y="98"/>
                  </a:cubicBezTo>
                  <a:cubicBezTo>
                    <a:pt x="413" y="55"/>
                    <a:pt x="413" y="55"/>
                    <a:pt x="413" y="55"/>
                  </a:cubicBezTo>
                  <a:cubicBezTo>
                    <a:pt x="397" y="56"/>
                    <a:pt x="397" y="56"/>
                    <a:pt x="397" y="56"/>
                  </a:cubicBezTo>
                  <a:cubicBezTo>
                    <a:pt x="396" y="48"/>
                    <a:pt x="396" y="48"/>
                    <a:pt x="396" y="48"/>
                  </a:cubicBezTo>
                  <a:lnTo>
                    <a:pt x="441" y="44"/>
                  </a:lnTo>
                  <a:close/>
                  <a:moveTo>
                    <a:pt x="386" y="50"/>
                  </a:moveTo>
                  <a:cubicBezTo>
                    <a:pt x="395" y="101"/>
                    <a:pt x="395" y="101"/>
                    <a:pt x="395" y="101"/>
                  </a:cubicBezTo>
                  <a:cubicBezTo>
                    <a:pt x="384" y="103"/>
                    <a:pt x="384" y="103"/>
                    <a:pt x="384" y="103"/>
                  </a:cubicBezTo>
                  <a:cubicBezTo>
                    <a:pt x="375" y="52"/>
                    <a:pt x="375" y="52"/>
                    <a:pt x="375" y="52"/>
                  </a:cubicBezTo>
                  <a:lnTo>
                    <a:pt x="386" y="50"/>
                  </a:lnTo>
                  <a:close/>
                  <a:moveTo>
                    <a:pt x="324" y="70"/>
                  </a:moveTo>
                  <a:cubicBezTo>
                    <a:pt x="325" y="68"/>
                    <a:pt x="327" y="65"/>
                    <a:pt x="330" y="63"/>
                  </a:cubicBezTo>
                  <a:cubicBezTo>
                    <a:pt x="333" y="61"/>
                    <a:pt x="336" y="60"/>
                    <a:pt x="340" y="59"/>
                  </a:cubicBezTo>
                  <a:cubicBezTo>
                    <a:pt x="347" y="57"/>
                    <a:pt x="353" y="57"/>
                    <a:pt x="357" y="59"/>
                  </a:cubicBezTo>
                  <a:cubicBezTo>
                    <a:pt x="361" y="60"/>
                    <a:pt x="364" y="63"/>
                    <a:pt x="365" y="68"/>
                  </a:cubicBezTo>
                  <a:cubicBezTo>
                    <a:pt x="354" y="71"/>
                    <a:pt x="354" y="71"/>
                    <a:pt x="354" y="71"/>
                  </a:cubicBezTo>
                  <a:cubicBezTo>
                    <a:pt x="353" y="69"/>
                    <a:pt x="352" y="67"/>
                    <a:pt x="350" y="67"/>
                  </a:cubicBezTo>
                  <a:cubicBezTo>
                    <a:pt x="348" y="66"/>
                    <a:pt x="345" y="66"/>
                    <a:pt x="342" y="67"/>
                  </a:cubicBezTo>
                  <a:cubicBezTo>
                    <a:pt x="339" y="68"/>
                    <a:pt x="337" y="69"/>
                    <a:pt x="335" y="71"/>
                  </a:cubicBezTo>
                  <a:cubicBezTo>
                    <a:pt x="334" y="72"/>
                    <a:pt x="334" y="73"/>
                    <a:pt x="334" y="74"/>
                  </a:cubicBezTo>
                  <a:cubicBezTo>
                    <a:pt x="335" y="76"/>
                    <a:pt x="336" y="76"/>
                    <a:pt x="337" y="77"/>
                  </a:cubicBezTo>
                  <a:cubicBezTo>
                    <a:pt x="339" y="78"/>
                    <a:pt x="342" y="78"/>
                    <a:pt x="348" y="78"/>
                  </a:cubicBezTo>
                  <a:cubicBezTo>
                    <a:pt x="354" y="77"/>
                    <a:pt x="358" y="77"/>
                    <a:pt x="361" y="78"/>
                  </a:cubicBezTo>
                  <a:cubicBezTo>
                    <a:pt x="364" y="79"/>
                    <a:pt x="366" y="80"/>
                    <a:pt x="368" y="81"/>
                  </a:cubicBezTo>
                  <a:cubicBezTo>
                    <a:pt x="370" y="83"/>
                    <a:pt x="372" y="86"/>
                    <a:pt x="373" y="89"/>
                  </a:cubicBezTo>
                  <a:cubicBezTo>
                    <a:pt x="373" y="92"/>
                    <a:pt x="373" y="95"/>
                    <a:pt x="372" y="98"/>
                  </a:cubicBezTo>
                  <a:cubicBezTo>
                    <a:pt x="371" y="101"/>
                    <a:pt x="369" y="103"/>
                    <a:pt x="366" y="105"/>
                  </a:cubicBezTo>
                  <a:cubicBezTo>
                    <a:pt x="364" y="107"/>
                    <a:pt x="360" y="109"/>
                    <a:pt x="355" y="110"/>
                  </a:cubicBezTo>
                  <a:cubicBezTo>
                    <a:pt x="348" y="112"/>
                    <a:pt x="342" y="112"/>
                    <a:pt x="338" y="110"/>
                  </a:cubicBezTo>
                  <a:cubicBezTo>
                    <a:pt x="333" y="108"/>
                    <a:pt x="330" y="105"/>
                    <a:pt x="328" y="100"/>
                  </a:cubicBezTo>
                  <a:cubicBezTo>
                    <a:pt x="338" y="96"/>
                    <a:pt x="338" y="96"/>
                    <a:pt x="338" y="96"/>
                  </a:cubicBezTo>
                  <a:cubicBezTo>
                    <a:pt x="340" y="99"/>
                    <a:pt x="342" y="101"/>
                    <a:pt x="344" y="102"/>
                  </a:cubicBezTo>
                  <a:cubicBezTo>
                    <a:pt x="346" y="103"/>
                    <a:pt x="349" y="103"/>
                    <a:pt x="353" y="102"/>
                  </a:cubicBezTo>
                  <a:cubicBezTo>
                    <a:pt x="356" y="101"/>
                    <a:pt x="359" y="99"/>
                    <a:pt x="360" y="97"/>
                  </a:cubicBezTo>
                  <a:cubicBezTo>
                    <a:pt x="362" y="96"/>
                    <a:pt x="362" y="94"/>
                    <a:pt x="362" y="92"/>
                  </a:cubicBezTo>
                  <a:cubicBezTo>
                    <a:pt x="361" y="91"/>
                    <a:pt x="361" y="90"/>
                    <a:pt x="360" y="89"/>
                  </a:cubicBezTo>
                  <a:cubicBezTo>
                    <a:pt x="359" y="89"/>
                    <a:pt x="357" y="88"/>
                    <a:pt x="355" y="88"/>
                  </a:cubicBezTo>
                  <a:cubicBezTo>
                    <a:pt x="354" y="88"/>
                    <a:pt x="351" y="88"/>
                    <a:pt x="346" y="88"/>
                  </a:cubicBezTo>
                  <a:cubicBezTo>
                    <a:pt x="339" y="89"/>
                    <a:pt x="335" y="88"/>
                    <a:pt x="332" y="87"/>
                  </a:cubicBezTo>
                  <a:cubicBezTo>
                    <a:pt x="328" y="85"/>
                    <a:pt x="325" y="82"/>
                    <a:pt x="324" y="78"/>
                  </a:cubicBezTo>
                  <a:cubicBezTo>
                    <a:pt x="323" y="76"/>
                    <a:pt x="323" y="73"/>
                    <a:pt x="324" y="70"/>
                  </a:cubicBezTo>
                  <a:close/>
                  <a:moveTo>
                    <a:pt x="286" y="79"/>
                  </a:moveTo>
                  <a:cubicBezTo>
                    <a:pt x="292" y="77"/>
                    <a:pt x="296" y="75"/>
                    <a:pt x="299" y="75"/>
                  </a:cubicBezTo>
                  <a:cubicBezTo>
                    <a:pt x="302" y="75"/>
                    <a:pt x="304" y="75"/>
                    <a:pt x="307" y="77"/>
                  </a:cubicBezTo>
                  <a:cubicBezTo>
                    <a:pt x="309" y="78"/>
                    <a:pt x="311" y="80"/>
                    <a:pt x="312" y="83"/>
                  </a:cubicBezTo>
                  <a:cubicBezTo>
                    <a:pt x="314" y="87"/>
                    <a:pt x="314" y="90"/>
                    <a:pt x="313" y="94"/>
                  </a:cubicBezTo>
                  <a:cubicBezTo>
                    <a:pt x="311" y="97"/>
                    <a:pt x="309" y="100"/>
                    <a:pt x="304" y="102"/>
                  </a:cubicBezTo>
                  <a:cubicBezTo>
                    <a:pt x="307" y="103"/>
                    <a:pt x="310" y="103"/>
                    <a:pt x="312" y="104"/>
                  </a:cubicBezTo>
                  <a:cubicBezTo>
                    <a:pt x="314" y="105"/>
                    <a:pt x="317" y="106"/>
                    <a:pt x="321" y="109"/>
                  </a:cubicBezTo>
                  <a:cubicBezTo>
                    <a:pt x="331" y="115"/>
                    <a:pt x="331" y="115"/>
                    <a:pt x="331" y="115"/>
                  </a:cubicBezTo>
                  <a:cubicBezTo>
                    <a:pt x="319" y="121"/>
                    <a:pt x="319" y="121"/>
                    <a:pt x="319" y="121"/>
                  </a:cubicBezTo>
                  <a:cubicBezTo>
                    <a:pt x="307" y="114"/>
                    <a:pt x="307" y="114"/>
                    <a:pt x="307" y="114"/>
                  </a:cubicBezTo>
                  <a:cubicBezTo>
                    <a:pt x="302" y="112"/>
                    <a:pt x="300" y="110"/>
                    <a:pt x="298" y="109"/>
                  </a:cubicBezTo>
                  <a:cubicBezTo>
                    <a:pt x="297" y="109"/>
                    <a:pt x="295" y="109"/>
                    <a:pt x="294" y="109"/>
                  </a:cubicBezTo>
                  <a:cubicBezTo>
                    <a:pt x="293" y="109"/>
                    <a:pt x="291" y="110"/>
                    <a:pt x="289" y="111"/>
                  </a:cubicBezTo>
                  <a:cubicBezTo>
                    <a:pt x="286" y="112"/>
                    <a:pt x="286" y="112"/>
                    <a:pt x="286" y="112"/>
                  </a:cubicBezTo>
                  <a:cubicBezTo>
                    <a:pt x="295" y="131"/>
                    <a:pt x="295" y="131"/>
                    <a:pt x="295" y="131"/>
                  </a:cubicBezTo>
                  <a:cubicBezTo>
                    <a:pt x="285" y="136"/>
                    <a:pt x="285" y="136"/>
                    <a:pt x="285" y="136"/>
                  </a:cubicBezTo>
                  <a:cubicBezTo>
                    <a:pt x="264" y="89"/>
                    <a:pt x="264" y="89"/>
                    <a:pt x="264" y="89"/>
                  </a:cubicBezTo>
                  <a:lnTo>
                    <a:pt x="286" y="79"/>
                  </a:lnTo>
                  <a:close/>
                  <a:moveTo>
                    <a:pt x="250" y="96"/>
                  </a:moveTo>
                  <a:cubicBezTo>
                    <a:pt x="255" y="104"/>
                    <a:pt x="255" y="104"/>
                    <a:pt x="255" y="104"/>
                  </a:cubicBezTo>
                  <a:cubicBezTo>
                    <a:pt x="229" y="120"/>
                    <a:pt x="229" y="120"/>
                    <a:pt x="229" y="120"/>
                  </a:cubicBezTo>
                  <a:cubicBezTo>
                    <a:pt x="235" y="130"/>
                    <a:pt x="235" y="130"/>
                    <a:pt x="235" y="130"/>
                  </a:cubicBezTo>
                  <a:cubicBezTo>
                    <a:pt x="259" y="115"/>
                    <a:pt x="259" y="115"/>
                    <a:pt x="259" y="115"/>
                  </a:cubicBezTo>
                  <a:cubicBezTo>
                    <a:pt x="264" y="122"/>
                    <a:pt x="264" y="122"/>
                    <a:pt x="264" y="122"/>
                  </a:cubicBezTo>
                  <a:cubicBezTo>
                    <a:pt x="240" y="137"/>
                    <a:pt x="240" y="137"/>
                    <a:pt x="240" y="137"/>
                  </a:cubicBezTo>
                  <a:cubicBezTo>
                    <a:pt x="247" y="149"/>
                    <a:pt x="247" y="149"/>
                    <a:pt x="247" y="149"/>
                  </a:cubicBezTo>
                  <a:cubicBezTo>
                    <a:pt x="274" y="132"/>
                    <a:pt x="274" y="132"/>
                    <a:pt x="274" y="132"/>
                  </a:cubicBezTo>
                  <a:cubicBezTo>
                    <a:pt x="278" y="139"/>
                    <a:pt x="278" y="139"/>
                    <a:pt x="278" y="139"/>
                  </a:cubicBezTo>
                  <a:cubicBezTo>
                    <a:pt x="242" y="162"/>
                    <a:pt x="242" y="162"/>
                    <a:pt x="242" y="162"/>
                  </a:cubicBezTo>
                  <a:cubicBezTo>
                    <a:pt x="214" y="119"/>
                    <a:pt x="214" y="119"/>
                    <a:pt x="214" y="119"/>
                  </a:cubicBezTo>
                  <a:lnTo>
                    <a:pt x="250" y="96"/>
                  </a:lnTo>
                  <a:close/>
                  <a:moveTo>
                    <a:pt x="175" y="151"/>
                  </a:moveTo>
                  <a:cubicBezTo>
                    <a:pt x="210" y="171"/>
                    <a:pt x="210" y="171"/>
                    <a:pt x="210" y="171"/>
                  </a:cubicBezTo>
                  <a:cubicBezTo>
                    <a:pt x="196" y="133"/>
                    <a:pt x="196" y="133"/>
                    <a:pt x="196" y="133"/>
                  </a:cubicBezTo>
                  <a:cubicBezTo>
                    <a:pt x="206" y="125"/>
                    <a:pt x="206" y="125"/>
                    <a:pt x="206" y="125"/>
                  </a:cubicBezTo>
                  <a:cubicBezTo>
                    <a:pt x="223" y="177"/>
                    <a:pt x="223" y="177"/>
                    <a:pt x="223" y="177"/>
                  </a:cubicBezTo>
                  <a:cubicBezTo>
                    <a:pt x="214" y="185"/>
                    <a:pt x="214" y="185"/>
                    <a:pt x="214" y="185"/>
                  </a:cubicBezTo>
                  <a:cubicBezTo>
                    <a:pt x="165" y="159"/>
                    <a:pt x="165" y="159"/>
                    <a:pt x="165" y="159"/>
                  </a:cubicBezTo>
                  <a:lnTo>
                    <a:pt x="175" y="151"/>
                  </a:lnTo>
                  <a:close/>
                  <a:moveTo>
                    <a:pt x="160" y="165"/>
                  </a:moveTo>
                  <a:cubicBezTo>
                    <a:pt x="197" y="201"/>
                    <a:pt x="197" y="201"/>
                    <a:pt x="197" y="201"/>
                  </a:cubicBezTo>
                  <a:cubicBezTo>
                    <a:pt x="189" y="209"/>
                    <a:pt x="189" y="209"/>
                    <a:pt x="189" y="209"/>
                  </a:cubicBezTo>
                  <a:cubicBezTo>
                    <a:pt x="152" y="174"/>
                    <a:pt x="152" y="174"/>
                    <a:pt x="152" y="174"/>
                  </a:cubicBezTo>
                  <a:lnTo>
                    <a:pt x="160" y="165"/>
                  </a:lnTo>
                  <a:close/>
                  <a:moveTo>
                    <a:pt x="121" y="211"/>
                  </a:moveTo>
                  <a:cubicBezTo>
                    <a:pt x="163" y="214"/>
                    <a:pt x="163" y="214"/>
                    <a:pt x="163" y="214"/>
                  </a:cubicBezTo>
                  <a:cubicBezTo>
                    <a:pt x="135" y="193"/>
                    <a:pt x="135" y="193"/>
                    <a:pt x="135" y="193"/>
                  </a:cubicBezTo>
                  <a:cubicBezTo>
                    <a:pt x="142" y="184"/>
                    <a:pt x="142" y="184"/>
                    <a:pt x="142" y="184"/>
                  </a:cubicBezTo>
                  <a:cubicBezTo>
                    <a:pt x="182" y="216"/>
                    <a:pt x="182" y="216"/>
                    <a:pt x="182" y="216"/>
                  </a:cubicBezTo>
                  <a:cubicBezTo>
                    <a:pt x="175" y="225"/>
                    <a:pt x="175" y="225"/>
                    <a:pt x="175" y="225"/>
                  </a:cubicBezTo>
                  <a:cubicBezTo>
                    <a:pt x="134" y="222"/>
                    <a:pt x="134" y="222"/>
                    <a:pt x="134" y="222"/>
                  </a:cubicBezTo>
                  <a:cubicBezTo>
                    <a:pt x="161" y="243"/>
                    <a:pt x="161" y="243"/>
                    <a:pt x="161" y="243"/>
                  </a:cubicBezTo>
                  <a:cubicBezTo>
                    <a:pt x="155" y="252"/>
                    <a:pt x="155" y="252"/>
                    <a:pt x="155" y="252"/>
                  </a:cubicBezTo>
                  <a:cubicBezTo>
                    <a:pt x="114" y="220"/>
                    <a:pt x="114" y="220"/>
                    <a:pt x="114" y="220"/>
                  </a:cubicBezTo>
                  <a:lnTo>
                    <a:pt x="121" y="211"/>
                  </a:lnTo>
                  <a:close/>
                  <a:moveTo>
                    <a:pt x="88" y="264"/>
                  </a:moveTo>
                  <a:cubicBezTo>
                    <a:pt x="112" y="278"/>
                    <a:pt x="112" y="278"/>
                    <a:pt x="112" y="278"/>
                  </a:cubicBezTo>
                  <a:cubicBezTo>
                    <a:pt x="116" y="280"/>
                    <a:pt x="119" y="281"/>
                    <a:pt x="120" y="281"/>
                  </a:cubicBezTo>
                  <a:cubicBezTo>
                    <a:pt x="122" y="282"/>
                    <a:pt x="124" y="282"/>
                    <a:pt x="126" y="281"/>
                  </a:cubicBezTo>
                  <a:cubicBezTo>
                    <a:pt x="128" y="280"/>
                    <a:pt x="130" y="278"/>
                    <a:pt x="132" y="275"/>
                  </a:cubicBezTo>
                  <a:cubicBezTo>
                    <a:pt x="133" y="272"/>
                    <a:pt x="134" y="270"/>
                    <a:pt x="134" y="268"/>
                  </a:cubicBezTo>
                  <a:cubicBezTo>
                    <a:pt x="134" y="266"/>
                    <a:pt x="133" y="264"/>
                    <a:pt x="131" y="263"/>
                  </a:cubicBezTo>
                  <a:cubicBezTo>
                    <a:pt x="130" y="262"/>
                    <a:pt x="127" y="260"/>
                    <a:pt x="124" y="258"/>
                  </a:cubicBezTo>
                  <a:cubicBezTo>
                    <a:pt x="99" y="244"/>
                    <a:pt x="99" y="244"/>
                    <a:pt x="99" y="244"/>
                  </a:cubicBezTo>
                  <a:cubicBezTo>
                    <a:pt x="104" y="234"/>
                    <a:pt x="104" y="234"/>
                    <a:pt x="104" y="234"/>
                  </a:cubicBezTo>
                  <a:cubicBezTo>
                    <a:pt x="128" y="248"/>
                    <a:pt x="128" y="248"/>
                    <a:pt x="128" y="248"/>
                  </a:cubicBezTo>
                  <a:cubicBezTo>
                    <a:pt x="134" y="251"/>
                    <a:pt x="137" y="253"/>
                    <a:pt x="139" y="255"/>
                  </a:cubicBezTo>
                  <a:cubicBezTo>
                    <a:pt x="141" y="257"/>
                    <a:pt x="142" y="259"/>
                    <a:pt x="143" y="261"/>
                  </a:cubicBezTo>
                  <a:cubicBezTo>
                    <a:pt x="144" y="263"/>
                    <a:pt x="144" y="266"/>
                    <a:pt x="144" y="269"/>
                  </a:cubicBezTo>
                  <a:cubicBezTo>
                    <a:pt x="143" y="272"/>
                    <a:pt x="142" y="275"/>
                    <a:pt x="140" y="279"/>
                  </a:cubicBezTo>
                  <a:cubicBezTo>
                    <a:pt x="137" y="284"/>
                    <a:pt x="134" y="287"/>
                    <a:pt x="132" y="289"/>
                  </a:cubicBezTo>
                  <a:cubicBezTo>
                    <a:pt x="130" y="291"/>
                    <a:pt x="127" y="292"/>
                    <a:pt x="125" y="293"/>
                  </a:cubicBezTo>
                  <a:cubicBezTo>
                    <a:pt x="123" y="293"/>
                    <a:pt x="120" y="293"/>
                    <a:pt x="118" y="293"/>
                  </a:cubicBezTo>
                  <a:cubicBezTo>
                    <a:pt x="115" y="292"/>
                    <a:pt x="111" y="290"/>
                    <a:pt x="106" y="287"/>
                  </a:cubicBezTo>
                  <a:cubicBezTo>
                    <a:pt x="82" y="274"/>
                    <a:pt x="82" y="274"/>
                    <a:pt x="82" y="274"/>
                  </a:cubicBezTo>
                  <a:lnTo>
                    <a:pt x="88" y="264"/>
                  </a:lnTo>
                  <a:close/>
                  <a:moveTo>
                    <a:pt x="45" y="402"/>
                  </a:moveTo>
                  <a:cubicBezTo>
                    <a:pt x="82" y="384"/>
                    <a:pt x="82" y="384"/>
                    <a:pt x="82" y="384"/>
                  </a:cubicBezTo>
                  <a:cubicBezTo>
                    <a:pt x="48" y="379"/>
                    <a:pt x="48" y="379"/>
                    <a:pt x="48" y="379"/>
                  </a:cubicBezTo>
                  <a:cubicBezTo>
                    <a:pt x="50" y="368"/>
                    <a:pt x="50" y="368"/>
                    <a:pt x="50" y="368"/>
                  </a:cubicBezTo>
                  <a:cubicBezTo>
                    <a:pt x="101" y="376"/>
                    <a:pt x="101" y="376"/>
                    <a:pt x="101" y="376"/>
                  </a:cubicBezTo>
                  <a:cubicBezTo>
                    <a:pt x="99" y="387"/>
                    <a:pt x="99" y="387"/>
                    <a:pt x="99" y="387"/>
                  </a:cubicBezTo>
                  <a:cubicBezTo>
                    <a:pt x="62" y="405"/>
                    <a:pt x="62" y="405"/>
                    <a:pt x="62" y="405"/>
                  </a:cubicBezTo>
                  <a:cubicBezTo>
                    <a:pt x="95" y="410"/>
                    <a:pt x="95" y="410"/>
                    <a:pt x="95" y="410"/>
                  </a:cubicBezTo>
                  <a:cubicBezTo>
                    <a:pt x="94" y="421"/>
                    <a:pt x="94" y="421"/>
                    <a:pt x="94" y="421"/>
                  </a:cubicBezTo>
                  <a:cubicBezTo>
                    <a:pt x="43" y="413"/>
                    <a:pt x="43" y="413"/>
                    <a:pt x="43" y="413"/>
                  </a:cubicBezTo>
                  <a:lnTo>
                    <a:pt x="45" y="402"/>
                  </a:lnTo>
                  <a:close/>
                  <a:moveTo>
                    <a:pt x="42" y="427"/>
                  </a:moveTo>
                  <a:cubicBezTo>
                    <a:pt x="94" y="430"/>
                    <a:pt x="94" y="430"/>
                    <a:pt x="94" y="430"/>
                  </a:cubicBezTo>
                  <a:cubicBezTo>
                    <a:pt x="93" y="441"/>
                    <a:pt x="93" y="441"/>
                    <a:pt x="93" y="441"/>
                  </a:cubicBezTo>
                  <a:cubicBezTo>
                    <a:pt x="42" y="439"/>
                    <a:pt x="42" y="439"/>
                    <a:pt x="42" y="439"/>
                  </a:cubicBezTo>
                  <a:lnTo>
                    <a:pt x="42" y="427"/>
                  </a:lnTo>
                  <a:close/>
                  <a:moveTo>
                    <a:pt x="43" y="487"/>
                  </a:moveTo>
                  <a:cubicBezTo>
                    <a:pt x="63" y="486"/>
                    <a:pt x="63" y="486"/>
                    <a:pt x="63" y="486"/>
                  </a:cubicBezTo>
                  <a:cubicBezTo>
                    <a:pt x="62" y="464"/>
                    <a:pt x="62" y="464"/>
                    <a:pt x="62" y="464"/>
                  </a:cubicBezTo>
                  <a:cubicBezTo>
                    <a:pt x="42" y="465"/>
                    <a:pt x="42" y="465"/>
                    <a:pt x="42" y="465"/>
                  </a:cubicBezTo>
                  <a:cubicBezTo>
                    <a:pt x="41" y="453"/>
                    <a:pt x="41" y="453"/>
                    <a:pt x="41" y="453"/>
                  </a:cubicBezTo>
                  <a:cubicBezTo>
                    <a:pt x="92" y="450"/>
                    <a:pt x="92" y="450"/>
                    <a:pt x="92" y="450"/>
                  </a:cubicBezTo>
                  <a:cubicBezTo>
                    <a:pt x="93" y="462"/>
                    <a:pt x="93" y="462"/>
                    <a:pt x="93" y="462"/>
                  </a:cubicBezTo>
                  <a:cubicBezTo>
                    <a:pt x="71" y="463"/>
                    <a:pt x="71" y="463"/>
                    <a:pt x="71" y="463"/>
                  </a:cubicBezTo>
                  <a:cubicBezTo>
                    <a:pt x="72" y="486"/>
                    <a:pt x="72" y="486"/>
                    <a:pt x="72" y="486"/>
                  </a:cubicBezTo>
                  <a:cubicBezTo>
                    <a:pt x="94" y="484"/>
                    <a:pt x="94" y="484"/>
                    <a:pt x="94" y="484"/>
                  </a:cubicBezTo>
                  <a:cubicBezTo>
                    <a:pt x="95" y="496"/>
                    <a:pt x="95" y="496"/>
                    <a:pt x="95" y="496"/>
                  </a:cubicBezTo>
                  <a:cubicBezTo>
                    <a:pt x="43" y="499"/>
                    <a:pt x="43" y="499"/>
                    <a:pt x="43" y="499"/>
                  </a:cubicBezTo>
                  <a:lnTo>
                    <a:pt x="43" y="487"/>
                  </a:lnTo>
                  <a:close/>
                  <a:moveTo>
                    <a:pt x="98" y="546"/>
                  </a:moveTo>
                  <a:cubicBezTo>
                    <a:pt x="95" y="551"/>
                    <a:pt x="89" y="555"/>
                    <a:pt x="81" y="557"/>
                  </a:cubicBezTo>
                  <a:cubicBezTo>
                    <a:pt x="73" y="559"/>
                    <a:pt x="66" y="558"/>
                    <a:pt x="60" y="554"/>
                  </a:cubicBezTo>
                  <a:cubicBezTo>
                    <a:pt x="54" y="550"/>
                    <a:pt x="51" y="544"/>
                    <a:pt x="49" y="536"/>
                  </a:cubicBezTo>
                  <a:cubicBezTo>
                    <a:pt x="48" y="529"/>
                    <a:pt x="48" y="523"/>
                    <a:pt x="51" y="518"/>
                  </a:cubicBezTo>
                  <a:cubicBezTo>
                    <a:pt x="53" y="515"/>
                    <a:pt x="55" y="513"/>
                    <a:pt x="59" y="511"/>
                  </a:cubicBezTo>
                  <a:cubicBezTo>
                    <a:pt x="64" y="521"/>
                    <a:pt x="64" y="521"/>
                    <a:pt x="64" y="521"/>
                  </a:cubicBezTo>
                  <a:cubicBezTo>
                    <a:pt x="61" y="523"/>
                    <a:pt x="60" y="524"/>
                    <a:pt x="58" y="527"/>
                  </a:cubicBezTo>
                  <a:cubicBezTo>
                    <a:pt x="57" y="529"/>
                    <a:pt x="57" y="532"/>
                    <a:pt x="58" y="535"/>
                  </a:cubicBezTo>
                  <a:cubicBezTo>
                    <a:pt x="59" y="539"/>
                    <a:pt x="61" y="542"/>
                    <a:pt x="64" y="544"/>
                  </a:cubicBezTo>
                  <a:cubicBezTo>
                    <a:pt x="67" y="546"/>
                    <a:pt x="72" y="547"/>
                    <a:pt x="78" y="545"/>
                  </a:cubicBezTo>
                  <a:cubicBezTo>
                    <a:pt x="84" y="544"/>
                    <a:pt x="89" y="542"/>
                    <a:pt x="91" y="539"/>
                  </a:cubicBezTo>
                  <a:cubicBezTo>
                    <a:pt x="93" y="536"/>
                    <a:pt x="94" y="532"/>
                    <a:pt x="93" y="528"/>
                  </a:cubicBezTo>
                  <a:cubicBezTo>
                    <a:pt x="92" y="525"/>
                    <a:pt x="91" y="522"/>
                    <a:pt x="89" y="521"/>
                  </a:cubicBezTo>
                  <a:cubicBezTo>
                    <a:pt x="86" y="519"/>
                    <a:pt x="83" y="518"/>
                    <a:pt x="79" y="518"/>
                  </a:cubicBezTo>
                  <a:cubicBezTo>
                    <a:pt x="80" y="506"/>
                    <a:pt x="80" y="506"/>
                    <a:pt x="80" y="506"/>
                  </a:cubicBezTo>
                  <a:cubicBezTo>
                    <a:pt x="86" y="507"/>
                    <a:pt x="91" y="509"/>
                    <a:pt x="94" y="512"/>
                  </a:cubicBezTo>
                  <a:cubicBezTo>
                    <a:pt x="98" y="515"/>
                    <a:pt x="100" y="520"/>
                    <a:pt x="101" y="526"/>
                  </a:cubicBezTo>
                  <a:cubicBezTo>
                    <a:pt x="103" y="533"/>
                    <a:pt x="102" y="540"/>
                    <a:pt x="98" y="546"/>
                  </a:cubicBezTo>
                  <a:close/>
                  <a:moveTo>
                    <a:pt x="115" y="330"/>
                  </a:moveTo>
                  <a:cubicBezTo>
                    <a:pt x="102" y="331"/>
                    <a:pt x="102" y="331"/>
                    <a:pt x="102" y="331"/>
                  </a:cubicBezTo>
                  <a:cubicBezTo>
                    <a:pt x="95" y="353"/>
                    <a:pt x="95" y="353"/>
                    <a:pt x="95" y="353"/>
                  </a:cubicBezTo>
                  <a:cubicBezTo>
                    <a:pt x="105" y="361"/>
                    <a:pt x="105" y="361"/>
                    <a:pt x="105" y="361"/>
                  </a:cubicBezTo>
                  <a:cubicBezTo>
                    <a:pt x="101" y="373"/>
                    <a:pt x="101" y="373"/>
                    <a:pt x="101" y="373"/>
                  </a:cubicBezTo>
                  <a:cubicBezTo>
                    <a:pt x="59" y="336"/>
                    <a:pt x="59" y="336"/>
                    <a:pt x="59" y="336"/>
                  </a:cubicBezTo>
                  <a:cubicBezTo>
                    <a:pt x="62" y="324"/>
                    <a:pt x="62" y="324"/>
                    <a:pt x="62" y="324"/>
                  </a:cubicBezTo>
                  <a:cubicBezTo>
                    <a:pt x="118" y="318"/>
                    <a:pt x="118" y="318"/>
                    <a:pt x="118" y="318"/>
                  </a:cubicBezTo>
                  <a:lnTo>
                    <a:pt x="115" y="330"/>
                  </a:lnTo>
                  <a:close/>
                  <a:moveTo>
                    <a:pt x="252" y="762"/>
                  </a:moveTo>
                  <a:cubicBezTo>
                    <a:pt x="252" y="763"/>
                    <a:pt x="251" y="764"/>
                    <a:pt x="250" y="764"/>
                  </a:cubicBezTo>
                  <a:cubicBezTo>
                    <a:pt x="248" y="765"/>
                    <a:pt x="239" y="763"/>
                    <a:pt x="238" y="764"/>
                  </a:cubicBezTo>
                  <a:cubicBezTo>
                    <a:pt x="233" y="764"/>
                    <a:pt x="232" y="764"/>
                    <a:pt x="231" y="766"/>
                  </a:cubicBezTo>
                  <a:cubicBezTo>
                    <a:pt x="231" y="767"/>
                    <a:pt x="231" y="770"/>
                    <a:pt x="229" y="770"/>
                  </a:cubicBezTo>
                  <a:cubicBezTo>
                    <a:pt x="227" y="769"/>
                    <a:pt x="222" y="768"/>
                    <a:pt x="219" y="768"/>
                  </a:cubicBezTo>
                  <a:cubicBezTo>
                    <a:pt x="218" y="768"/>
                    <a:pt x="217" y="768"/>
                    <a:pt x="216" y="768"/>
                  </a:cubicBezTo>
                  <a:cubicBezTo>
                    <a:pt x="205" y="781"/>
                    <a:pt x="197" y="792"/>
                    <a:pt x="185" y="804"/>
                  </a:cubicBezTo>
                  <a:cubicBezTo>
                    <a:pt x="185" y="804"/>
                    <a:pt x="183" y="805"/>
                    <a:pt x="183" y="805"/>
                  </a:cubicBezTo>
                  <a:cubicBezTo>
                    <a:pt x="191" y="792"/>
                    <a:pt x="199" y="779"/>
                    <a:pt x="208" y="766"/>
                  </a:cubicBezTo>
                  <a:cubicBezTo>
                    <a:pt x="209" y="764"/>
                    <a:pt x="208" y="763"/>
                    <a:pt x="208" y="763"/>
                  </a:cubicBezTo>
                  <a:cubicBezTo>
                    <a:pt x="207" y="761"/>
                    <a:pt x="210" y="758"/>
                    <a:pt x="212" y="758"/>
                  </a:cubicBezTo>
                  <a:cubicBezTo>
                    <a:pt x="212" y="758"/>
                    <a:pt x="213" y="758"/>
                    <a:pt x="214" y="758"/>
                  </a:cubicBezTo>
                  <a:cubicBezTo>
                    <a:pt x="219" y="750"/>
                    <a:pt x="219" y="750"/>
                    <a:pt x="221" y="747"/>
                  </a:cubicBezTo>
                  <a:cubicBezTo>
                    <a:pt x="219" y="746"/>
                    <a:pt x="211" y="743"/>
                    <a:pt x="213" y="741"/>
                  </a:cubicBezTo>
                  <a:cubicBezTo>
                    <a:pt x="214" y="741"/>
                    <a:pt x="216" y="741"/>
                    <a:pt x="218" y="741"/>
                  </a:cubicBezTo>
                  <a:cubicBezTo>
                    <a:pt x="220" y="742"/>
                    <a:pt x="222" y="742"/>
                    <a:pt x="223" y="743"/>
                  </a:cubicBezTo>
                  <a:cubicBezTo>
                    <a:pt x="227" y="739"/>
                    <a:pt x="229" y="736"/>
                    <a:pt x="231" y="731"/>
                  </a:cubicBezTo>
                  <a:cubicBezTo>
                    <a:pt x="231" y="730"/>
                    <a:pt x="234" y="726"/>
                    <a:pt x="233" y="726"/>
                  </a:cubicBezTo>
                  <a:cubicBezTo>
                    <a:pt x="233" y="724"/>
                    <a:pt x="233" y="724"/>
                    <a:pt x="233" y="723"/>
                  </a:cubicBezTo>
                  <a:cubicBezTo>
                    <a:pt x="237" y="725"/>
                    <a:pt x="239" y="727"/>
                    <a:pt x="239" y="731"/>
                  </a:cubicBezTo>
                  <a:cubicBezTo>
                    <a:pt x="239" y="731"/>
                    <a:pt x="239" y="734"/>
                    <a:pt x="239" y="735"/>
                  </a:cubicBezTo>
                  <a:cubicBezTo>
                    <a:pt x="236" y="738"/>
                    <a:pt x="234" y="742"/>
                    <a:pt x="231" y="745"/>
                  </a:cubicBezTo>
                  <a:cubicBezTo>
                    <a:pt x="232" y="746"/>
                    <a:pt x="233" y="746"/>
                    <a:pt x="234" y="746"/>
                  </a:cubicBezTo>
                  <a:cubicBezTo>
                    <a:pt x="237" y="748"/>
                    <a:pt x="239" y="748"/>
                    <a:pt x="242" y="750"/>
                  </a:cubicBezTo>
                  <a:cubicBezTo>
                    <a:pt x="243" y="749"/>
                    <a:pt x="244" y="750"/>
                    <a:pt x="244" y="749"/>
                  </a:cubicBezTo>
                  <a:cubicBezTo>
                    <a:pt x="252" y="753"/>
                    <a:pt x="253" y="761"/>
                    <a:pt x="252" y="762"/>
                  </a:cubicBezTo>
                  <a:close/>
                  <a:moveTo>
                    <a:pt x="189" y="735"/>
                  </a:moveTo>
                  <a:cubicBezTo>
                    <a:pt x="192" y="737"/>
                    <a:pt x="195" y="739"/>
                    <a:pt x="196" y="742"/>
                  </a:cubicBezTo>
                  <a:cubicBezTo>
                    <a:pt x="197" y="743"/>
                    <a:pt x="201" y="748"/>
                    <a:pt x="203" y="754"/>
                  </a:cubicBezTo>
                  <a:cubicBezTo>
                    <a:pt x="204" y="757"/>
                    <a:pt x="205" y="758"/>
                    <a:pt x="204" y="761"/>
                  </a:cubicBezTo>
                  <a:cubicBezTo>
                    <a:pt x="199" y="758"/>
                    <a:pt x="200" y="757"/>
                    <a:pt x="198" y="752"/>
                  </a:cubicBezTo>
                  <a:cubicBezTo>
                    <a:pt x="198" y="750"/>
                    <a:pt x="197" y="748"/>
                    <a:pt x="193" y="744"/>
                  </a:cubicBezTo>
                  <a:cubicBezTo>
                    <a:pt x="193" y="742"/>
                    <a:pt x="189" y="738"/>
                    <a:pt x="189" y="735"/>
                  </a:cubicBezTo>
                  <a:close/>
                  <a:moveTo>
                    <a:pt x="262" y="820"/>
                  </a:moveTo>
                  <a:cubicBezTo>
                    <a:pt x="262" y="818"/>
                    <a:pt x="260" y="817"/>
                    <a:pt x="260" y="815"/>
                  </a:cubicBezTo>
                  <a:cubicBezTo>
                    <a:pt x="266" y="807"/>
                    <a:pt x="274" y="789"/>
                    <a:pt x="281" y="779"/>
                  </a:cubicBezTo>
                  <a:cubicBezTo>
                    <a:pt x="282" y="777"/>
                    <a:pt x="283" y="776"/>
                    <a:pt x="284" y="776"/>
                  </a:cubicBezTo>
                  <a:cubicBezTo>
                    <a:pt x="284" y="777"/>
                    <a:pt x="285" y="777"/>
                    <a:pt x="283" y="781"/>
                  </a:cubicBezTo>
                  <a:cubicBezTo>
                    <a:pt x="283" y="782"/>
                    <a:pt x="263" y="819"/>
                    <a:pt x="265" y="821"/>
                  </a:cubicBezTo>
                  <a:cubicBezTo>
                    <a:pt x="263" y="821"/>
                    <a:pt x="263" y="821"/>
                    <a:pt x="262" y="820"/>
                  </a:cubicBezTo>
                  <a:close/>
                  <a:moveTo>
                    <a:pt x="289" y="829"/>
                  </a:moveTo>
                  <a:cubicBezTo>
                    <a:pt x="288" y="830"/>
                    <a:pt x="288" y="830"/>
                    <a:pt x="287" y="830"/>
                  </a:cubicBezTo>
                  <a:cubicBezTo>
                    <a:pt x="286" y="830"/>
                    <a:pt x="284" y="829"/>
                    <a:pt x="282" y="828"/>
                  </a:cubicBezTo>
                  <a:cubicBezTo>
                    <a:pt x="280" y="826"/>
                    <a:pt x="275" y="818"/>
                    <a:pt x="276" y="816"/>
                  </a:cubicBezTo>
                  <a:cubicBezTo>
                    <a:pt x="276" y="816"/>
                    <a:pt x="276" y="816"/>
                    <a:pt x="276" y="816"/>
                  </a:cubicBezTo>
                  <a:cubicBezTo>
                    <a:pt x="278" y="822"/>
                    <a:pt x="286" y="820"/>
                    <a:pt x="294" y="818"/>
                  </a:cubicBezTo>
                  <a:cubicBezTo>
                    <a:pt x="300" y="816"/>
                    <a:pt x="305" y="813"/>
                    <a:pt x="305" y="812"/>
                  </a:cubicBezTo>
                  <a:cubicBezTo>
                    <a:pt x="305" y="811"/>
                    <a:pt x="305" y="810"/>
                    <a:pt x="304" y="809"/>
                  </a:cubicBezTo>
                  <a:cubicBezTo>
                    <a:pt x="304" y="810"/>
                    <a:pt x="301" y="811"/>
                    <a:pt x="297" y="812"/>
                  </a:cubicBezTo>
                  <a:cubicBezTo>
                    <a:pt x="288" y="814"/>
                    <a:pt x="275" y="816"/>
                    <a:pt x="273" y="815"/>
                  </a:cubicBezTo>
                  <a:cubicBezTo>
                    <a:pt x="270" y="814"/>
                    <a:pt x="270" y="813"/>
                    <a:pt x="273" y="809"/>
                  </a:cubicBezTo>
                  <a:cubicBezTo>
                    <a:pt x="279" y="807"/>
                    <a:pt x="290" y="805"/>
                    <a:pt x="297" y="802"/>
                  </a:cubicBezTo>
                  <a:cubicBezTo>
                    <a:pt x="297" y="801"/>
                    <a:pt x="299" y="801"/>
                    <a:pt x="298" y="799"/>
                  </a:cubicBezTo>
                  <a:cubicBezTo>
                    <a:pt x="295" y="800"/>
                    <a:pt x="286" y="801"/>
                    <a:pt x="284" y="801"/>
                  </a:cubicBezTo>
                  <a:cubicBezTo>
                    <a:pt x="281" y="798"/>
                    <a:pt x="283" y="795"/>
                    <a:pt x="284" y="792"/>
                  </a:cubicBezTo>
                  <a:cubicBezTo>
                    <a:pt x="285" y="792"/>
                    <a:pt x="284" y="792"/>
                    <a:pt x="285" y="792"/>
                  </a:cubicBezTo>
                  <a:cubicBezTo>
                    <a:pt x="287" y="794"/>
                    <a:pt x="294" y="792"/>
                    <a:pt x="295" y="791"/>
                  </a:cubicBezTo>
                  <a:cubicBezTo>
                    <a:pt x="294" y="789"/>
                    <a:pt x="292" y="784"/>
                    <a:pt x="293" y="785"/>
                  </a:cubicBezTo>
                  <a:cubicBezTo>
                    <a:pt x="295" y="786"/>
                    <a:pt x="295" y="787"/>
                    <a:pt x="298" y="787"/>
                  </a:cubicBezTo>
                  <a:cubicBezTo>
                    <a:pt x="298" y="787"/>
                    <a:pt x="299" y="787"/>
                    <a:pt x="298" y="787"/>
                  </a:cubicBezTo>
                  <a:cubicBezTo>
                    <a:pt x="297" y="786"/>
                    <a:pt x="295" y="785"/>
                    <a:pt x="295" y="784"/>
                  </a:cubicBezTo>
                  <a:cubicBezTo>
                    <a:pt x="296" y="782"/>
                    <a:pt x="298" y="782"/>
                    <a:pt x="299" y="783"/>
                  </a:cubicBezTo>
                  <a:cubicBezTo>
                    <a:pt x="301" y="784"/>
                    <a:pt x="308" y="789"/>
                    <a:pt x="308" y="789"/>
                  </a:cubicBezTo>
                  <a:cubicBezTo>
                    <a:pt x="309" y="790"/>
                    <a:pt x="309" y="790"/>
                    <a:pt x="309" y="790"/>
                  </a:cubicBezTo>
                  <a:cubicBezTo>
                    <a:pt x="310" y="791"/>
                    <a:pt x="310" y="792"/>
                    <a:pt x="310" y="793"/>
                  </a:cubicBezTo>
                  <a:cubicBezTo>
                    <a:pt x="310" y="796"/>
                    <a:pt x="308" y="797"/>
                    <a:pt x="305" y="797"/>
                  </a:cubicBezTo>
                  <a:cubicBezTo>
                    <a:pt x="306" y="802"/>
                    <a:pt x="306" y="806"/>
                    <a:pt x="309" y="811"/>
                  </a:cubicBezTo>
                  <a:cubicBezTo>
                    <a:pt x="311" y="809"/>
                    <a:pt x="313" y="809"/>
                    <a:pt x="313" y="808"/>
                  </a:cubicBezTo>
                  <a:cubicBezTo>
                    <a:pt x="316" y="810"/>
                    <a:pt x="317" y="811"/>
                    <a:pt x="317" y="814"/>
                  </a:cubicBezTo>
                  <a:cubicBezTo>
                    <a:pt x="315" y="818"/>
                    <a:pt x="310" y="817"/>
                    <a:pt x="309" y="819"/>
                  </a:cubicBezTo>
                  <a:cubicBezTo>
                    <a:pt x="308" y="823"/>
                    <a:pt x="309" y="831"/>
                    <a:pt x="307" y="834"/>
                  </a:cubicBezTo>
                  <a:cubicBezTo>
                    <a:pt x="307" y="835"/>
                    <a:pt x="306" y="835"/>
                    <a:pt x="305" y="834"/>
                  </a:cubicBezTo>
                  <a:cubicBezTo>
                    <a:pt x="304" y="831"/>
                    <a:pt x="305" y="824"/>
                    <a:pt x="305" y="820"/>
                  </a:cubicBezTo>
                  <a:cubicBezTo>
                    <a:pt x="303" y="821"/>
                    <a:pt x="299" y="823"/>
                    <a:pt x="295" y="823"/>
                  </a:cubicBezTo>
                  <a:cubicBezTo>
                    <a:pt x="295" y="824"/>
                    <a:pt x="295" y="824"/>
                    <a:pt x="295" y="825"/>
                  </a:cubicBezTo>
                  <a:cubicBezTo>
                    <a:pt x="297" y="826"/>
                    <a:pt x="297" y="827"/>
                    <a:pt x="298" y="828"/>
                  </a:cubicBezTo>
                  <a:cubicBezTo>
                    <a:pt x="298" y="829"/>
                    <a:pt x="296" y="830"/>
                    <a:pt x="296" y="831"/>
                  </a:cubicBezTo>
                  <a:cubicBezTo>
                    <a:pt x="295" y="831"/>
                    <a:pt x="293" y="830"/>
                    <a:pt x="291" y="829"/>
                  </a:cubicBezTo>
                  <a:cubicBezTo>
                    <a:pt x="290" y="829"/>
                    <a:pt x="289" y="829"/>
                    <a:pt x="289" y="829"/>
                  </a:cubicBezTo>
                  <a:close/>
                  <a:moveTo>
                    <a:pt x="317" y="787"/>
                  </a:moveTo>
                  <a:cubicBezTo>
                    <a:pt x="317" y="785"/>
                    <a:pt x="319" y="786"/>
                    <a:pt x="320" y="786"/>
                  </a:cubicBezTo>
                  <a:cubicBezTo>
                    <a:pt x="323" y="788"/>
                    <a:pt x="325" y="789"/>
                    <a:pt x="326" y="794"/>
                  </a:cubicBezTo>
                  <a:cubicBezTo>
                    <a:pt x="326" y="795"/>
                    <a:pt x="326" y="796"/>
                    <a:pt x="325" y="798"/>
                  </a:cubicBezTo>
                  <a:cubicBezTo>
                    <a:pt x="323" y="798"/>
                    <a:pt x="319" y="798"/>
                    <a:pt x="319" y="795"/>
                  </a:cubicBezTo>
                  <a:cubicBezTo>
                    <a:pt x="318" y="793"/>
                    <a:pt x="316" y="788"/>
                    <a:pt x="317" y="787"/>
                  </a:cubicBezTo>
                  <a:close/>
                  <a:moveTo>
                    <a:pt x="341" y="802"/>
                  </a:moveTo>
                  <a:cubicBezTo>
                    <a:pt x="334" y="803"/>
                    <a:pt x="319" y="845"/>
                    <a:pt x="312" y="854"/>
                  </a:cubicBezTo>
                  <a:cubicBezTo>
                    <a:pt x="308" y="861"/>
                    <a:pt x="306" y="861"/>
                    <a:pt x="303" y="858"/>
                  </a:cubicBezTo>
                  <a:cubicBezTo>
                    <a:pt x="299" y="854"/>
                    <a:pt x="294" y="836"/>
                    <a:pt x="295" y="832"/>
                  </a:cubicBezTo>
                  <a:cubicBezTo>
                    <a:pt x="296" y="833"/>
                    <a:pt x="297" y="836"/>
                    <a:pt x="297" y="837"/>
                  </a:cubicBezTo>
                  <a:cubicBezTo>
                    <a:pt x="298" y="836"/>
                    <a:pt x="297" y="836"/>
                    <a:pt x="298" y="835"/>
                  </a:cubicBezTo>
                  <a:cubicBezTo>
                    <a:pt x="299" y="838"/>
                    <a:pt x="303" y="846"/>
                    <a:pt x="304" y="847"/>
                  </a:cubicBezTo>
                  <a:cubicBezTo>
                    <a:pt x="307" y="849"/>
                    <a:pt x="308" y="844"/>
                    <a:pt x="310" y="842"/>
                  </a:cubicBezTo>
                  <a:cubicBezTo>
                    <a:pt x="314" y="834"/>
                    <a:pt x="325" y="807"/>
                    <a:pt x="329" y="799"/>
                  </a:cubicBezTo>
                  <a:cubicBezTo>
                    <a:pt x="332" y="794"/>
                    <a:pt x="334" y="789"/>
                    <a:pt x="331" y="786"/>
                  </a:cubicBezTo>
                  <a:cubicBezTo>
                    <a:pt x="320" y="780"/>
                    <a:pt x="306" y="784"/>
                    <a:pt x="296" y="778"/>
                  </a:cubicBezTo>
                  <a:cubicBezTo>
                    <a:pt x="296" y="778"/>
                    <a:pt x="296" y="778"/>
                    <a:pt x="296" y="778"/>
                  </a:cubicBezTo>
                  <a:cubicBezTo>
                    <a:pt x="302" y="776"/>
                    <a:pt x="328" y="782"/>
                    <a:pt x="328" y="782"/>
                  </a:cubicBezTo>
                  <a:cubicBezTo>
                    <a:pt x="336" y="784"/>
                    <a:pt x="346" y="792"/>
                    <a:pt x="341" y="802"/>
                  </a:cubicBezTo>
                  <a:close/>
                  <a:moveTo>
                    <a:pt x="365" y="858"/>
                  </a:moveTo>
                  <a:cubicBezTo>
                    <a:pt x="365" y="858"/>
                    <a:pt x="363" y="859"/>
                    <a:pt x="362" y="859"/>
                  </a:cubicBezTo>
                  <a:cubicBezTo>
                    <a:pt x="362" y="859"/>
                    <a:pt x="362" y="860"/>
                    <a:pt x="360" y="861"/>
                  </a:cubicBezTo>
                  <a:cubicBezTo>
                    <a:pt x="360" y="861"/>
                    <a:pt x="358" y="862"/>
                    <a:pt x="356" y="861"/>
                  </a:cubicBezTo>
                  <a:cubicBezTo>
                    <a:pt x="356" y="861"/>
                    <a:pt x="355" y="860"/>
                    <a:pt x="354" y="860"/>
                  </a:cubicBezTo>
                  <a:cubicBezTo>
                    <a:pt x="354" y="860"/>
                    <a:pt x="352" y="859"/>
                    <a:pt x="351" y="859"/>
                  </a:cubicBezTo>
                  <a:cubicBezTo>
                    <a:pt x="351" y="859"/>
                    <a:pt x="349" y="859"/>
                    <a:pt x="352" y="858"/>
                  </a:cubicBezTo>
                  <a:cubicBezTo>
                    <a:pt x="352" y="858"/>
                    <a:pt x="352" y="857"/>
                    <a:pt x="353" y="857"/>
                  </a:cubicBezTo>
                  <a:cubicBezTo>
                    <a:pt x="353" y="857"/>
                    <a:pt x="354" y="857"/>
                    <a:pt x="354" y="857"/>
                  </a:cubicBezTo>
                  <a:cubicBezTo>
                    <a:pt x="354" y="857"/>
                    <a:pt x="354" y="856"/>
                    <a:pt x="355" y="857"/>
                  </a:cubicBezTo>
                  <a:cubicBezTo>
                    <a:pt x="355" y="857"/>
                    <a:pt x="356" y="858"/>
                    <a:pt x="357" y="855"/>
                  </a:cubicBezTo>
                  <a:cubicBezTo>
                    <a:pt x="357" y="855"/>
                    <a:pt x="357" y="855"/>
                    <a:pt x="358" y="855"/>
                  </a:cubicBezTo>
                  <a:cubicBezTo>
                    <a:pt x="358" y="855"/>
                    <a:pt x="362" y="853"/>
                    <a:pt x="371" y="847"/>
                  </a:cubicBezTo>
                  <a:cubicBezTo>
                    <a:pt x="371" y="847"/>
                    <a:pt x="379" y="842"/>
                    <a:pt x="384" y="837"/>
                  </a:cubicBezTo>
                  <a:cubicBezTo>
                    <a:pt x="384" y="837"/>
                    <a:pt x="388" y="834"/>
                    <a:pt x="393" y="830"/>
                  </a:cubicBezTo>
                  <a:cubicBezTo>
                    <a:pt x="393" y="830"/>
                    <a:pt x="406" y="820"/>
                    <a:pt x="408" y="817"/>
                  </a:cubicBezTo>
                  <a:cubicBezTo>
                    <a:pt x="408" y="817"/>
                    <a:pt x="399" y="812"/>
                    <a:pt x="400" y="808"/>
                  </a:cubicBezTo>
                  <a:cubicBezTo>
                    <a:pt x="400" y="808"/>
                    <a:pt x="401" y="806"/>
                    <a:pt x="402" y="808"/>
                  </a:cubicBezTo>
                  <a:cubicBezTo>
                    <a:pt x="402" y="808"/>
                    <a:pt x="406" y="811"/>
                    <a:pt x="413" y="810"/>
                  </a:cubicBezTo>
                  <a:cubicBezTo>
                    <a:pt x="413" y="810"/>
                    <a:pt x="416" y="810"/>
                    <a:pt x="420" y="807"/>
                  </a:cubicBezTo>
                  <a:cubicBezTo>
                    <a:pt x="420" y="807"/>
                    <a:pt x="425" y="806"/>
                    <a:pt x="427" y="815"/>
                  </a:cubicBezTo>
                  <a:cubicBezTo>
                    <a:pt x="427" y="815"/>
                    <a:pt x="427" y="819"/>
                    <a:pt x="425" y="818"/>
                  </a:cubicBezTo>
                  <a:cubicBezTo>
                    <a:pt x="425" y="818"/>
                    <a:pt x="422" y="818"/>
                    <a:pt x="419" y="819"/>
                  </a:cubicBezTo>
                  <a:cubicBezTo>
                    <a:pt x="419" y="819"/>
                    <a:pt x="418" y="818"/>
                    <a:pt x="416" y="820"/>
                  </a:cubicBezTo>
                  <a:cubicBezTo>
                    <a:pt x="416" y="820"/>
                    <a:pt x="410" y="826"/>
                    <a:pt x="397" y="834"/>
                  </a:cubicBezTo>
                  <a:cubicBezTo>
                    <a:pt x="397" y="834"/>
                    <a:pt x="390" y="839"/>
                    <a:pt x="381" y="848"/>
                  </a:cubicBezTo>
                  <a:cubicBezTo>
                    <a:pt x="381" y="848"/>
                    <a:pt x="374" y="854"/>
                    <a:pt x="365" y="858"/>
                  </a:cubicBezTo>
                  <a:close/>
                  <a:moveTo>
                    <a:pt x="430" y="858"/>
                  </a:moveTo>
                  <a:cubicBezTo>
                    <a:pt x="430" y="858"/>
                    <a:pt x="430" y="859"/>
                    <a:pt x="430" y="860"/>
                  </a:cubicBezTo>
                  <a:cubicBezTo>
                    <a:pt x="430" y="860"/>
                    <a:pt x="430" y="862"/>
                    <a:pt x="427" y="862"/>
                  </a:cubicBezTo>
                  <a:cubicBezTo>
                    <a:pt x="427" y="862"/>
                    <a:pt x="420" y="864"/>
                    <a:pt x="419" y="866"/>
                  </a:cubicBezTo>
                  <a:cubicBezTo>
                    <a:pt x="419" y="866"/>
                    <a:pt x="415" y="869"/>
                    <a:pt x="416" y="872"/>
                  </a:cubicBezTo>
                  <a:cubicBezTo>
                    <a:pt x="416" y="872"/>
                    <a:pt x="416" y="874"/>
                    <a:pt x="413" y="875"/>
                  </a:cubicBezTo>
                  <a:cubicBezTo>
                    <a:pt x="413" y="875"/>
                    <a:pt x="411" y="875"/>
                    <a:pt x="409" y="875"/>
                  </a:cubicBezTo>
                  <a:cubicBezTo>
                    <a:pt x="409" y="875"/>
                    <a:pt x="407" y="873"/>
                    <a:pt x="404" y="875"/>
                  </a:cubicBezTo>
                  <a:cubicBezTo>
                    <a:pt x="404" y="875"/>
                    <a:pt x="404" y="876"/>
                    <a:pt x="402" y="875"/>
                  </a:cubicBezTo>
                  <a:cubicBezTo>
                    <a:pt x="402" y="875"/>
                    <a:pt x="402" y="874"/>
                    <a:pt x="401" y="874"/>
                  </a:cubicBezTo>
                  <a:cubicBezTo>
                    <a:pt x="401" y="874"/>
                    <a:pt x="400" y="873"/>
                    <a:pt x="400" y="872"/>
                  </a:cubicBezTo>
                  <a:cubicBezTo>
                    <a:pt x="400" y="872"/>
                    <a:pt x="400" y="870"/>
                    <a:pt x="398" y="869"/>
                  </a:cubicBezTo>
                  <a:cubicBezTo>
                    <a:pt x="398" y="869"/>
                    <a:pt x="397" y="869"/>
                    <a:pt x="397" y="867"/>
                  </a:cubicBezTo>
                  <a:cubicBezTo>
                    <a:pt x="397" y="867"/>
                    <a:pt x="396" y="861"/>
                    <a:pt x="395" y="858"/>
                  </a:cubicBezTo>
                  <a:cubicBezTo>
                    <a:pt x="395" y="858"/>
                    <a:pt x="394" y="855"/>
                    <a:pt x="391" y="854"/>
                  </a:cubicBezTo>
                  <a:cubicBezTo>
                    <a:pt x="391" y="854"/>
                    <a:pt x="387" y="848"/>
                    <a:pt x="389" y="848"/>
                  </a:cubicBezTo>
                  <a:cubicBezTo>
                    <a:pt x="389" y="848"/>
                    <a:pt x="393" y="848"/>
                    <a:pt x="396" y="854"/>
                  </a:cubicBezTo>
                  <a:cubicBezTo>
                    <a:pt x="396" y="854"/>
                    <a:pt x="396" y="856"/>
                    <a:pt x="396" y="858"/>
                  </a:cubicBezTo>
                  <a:cubicBezTo>
                    <a:pt x="396" y="858"/>
                    <a:pt x="397" y="859"/>
                    <a:pt x="399" y="866"/>
                  </a:cubicBezTo>
                  <a:cubicBezTo>
                    <a:pt x="399" y="866"/>
                    <a:pt x="400" y="867"/>
                    <a:pt x="400" y="865"/>
                  </a:cubicBezTo>
                  <a:cubicBezTo>
                    <a:pt x="402" y="863"/>
                    <a:pt x="402" y="863"/>
                    <a:pt x="402" y="863"/>
                  </a:cubicBezTo>
                  <a:cubicBezTo>
                    <a:pt x="402" y="863"/>
                    <a:pt x="403" y="861"/>
                    <a:pt x="404" y="862"/>
                  </a:cubicBezTo>
                  <a:cubicBezTo>
                    <a:pt x="404" y="862"/>
                    <a:pt x="404" y="863"/>
                    <a:pt x="405" y="862"/>
                  </a:cubicBezTo>
                  <a:cubicBezTo>
                    <a:pt x="405" y="862"/>
                    <a:pt x="408" y="860"/>
                    <a:pt x="410" y="858"/>
                  </a:cubicBezTo>
                  <a:cubicBezTo>
                    <a:pt x="410" y="858"/>
                    <a:pt x="413" y="856"/>
                    <a:pt x="412" y="855"/>
                  </a:cubicBezTo>
                  <a:cubicBezTo>
                    <a:pt x="412" y="855"/>
                    <a:pt x="409" y="851"/>
                    <a:pt x="408" y="850"/>
                  </a:cubicBezTo>
                  <a:cubicBezTo>
                    <a:pt x="408" y="850"/>
                    <a:pt x="405" y="848"/>
                    <a:pt x="407" y="848"/>
                  </a:cubicBezTo>
                  <a:cubicBezTo>
                    <a:pt x="407" y="848"/>
                    <a:pt x="408" y="848"/>
                    <a:pt x="411" y="849"/>
                  </a:cubicBezTo>
                  <a:cubicBezTo>
                    <a:pt x="411" y="849"/>
                    <a:pt x="417" y="850"/>
                    <a:pt x="419" y="848"/>
                  </a:cubicBezTo>
                  <a:cubicBezTo>
                    <a:pt x="419" y="848"/>
                    <a:pt x="419" y="846"/>
                    <a:pt x="421" y="847"/>
                  </a:cubicBezTo>
                  <a:cubicBezTo>
                    <a:pt x="421" y="847"/>
                    <a:pt x="424" y="850"/>
                    <a:pt x="425" y="850"/>
                  </a:cubicBezTo>
                  <a:cubicBezTo>
                    <a:pt x="425" y="850"/>
                    <a:pt x="431" y="852"/>
                    <a:pt x="430" y="858"/>
                  </a:cubicBezTo>
                  <a:close/>
                  <a:moveTo>
                    <a:pt x="485" y="876"/>
                  </a:moveTo>
                  <a:cubicBezTo>
                    <a:pt x="485" y="876"/>
                    <a:pt x="485" y="878"/>
                    <a:pt x="483" y="877"/>
                  </a:cubicBezTo>
                  <a:cubicBezTo>
                    <a:pt x="483" y="877"/>
                    <a:pt x="477" y="874"/>
                    <a:pt x="475" y="866"/>
                  </a:cubicBezTo>
                  <a:cubicBezTo>
                    <a:pt x="475" y="866"/>
                    <a:pt x="473" y="857"/>
                    <a:pt x="473" y="856"/>
                  </a:cubicBezTo>
                  <a:cubicBezTo>
                    <a:pt x="473" y="856"/>
                    <a:pt x="473" y="856"/>
                    <a:pt x="473" y="854"/>
                  </a:cubicBezTo>
                  <a:cubicBezTo>
                    <a:pt x="472" y="848"/>
                    <a:pt x="472" y="848"/>
                    <a:pt x="472" y="848"/>
                  </a:cubicBezTo>
                  <a:cubicBezTo>
                    <a:pt x="472" y="848"/>
                    <a:pt x="472" y="848"/>
                    <a:pt x="473" y="847"/>
                  </a:cubicBezTo>
                  <a:cubicBezTo>
                    <a:pt x="473" y="847"/>
                    <a:pt x="472" y="846"/>
                    <a:pt x="473" y="845"/>
                  </a:cubicBezTo>
                  <a:cubicBezTo>
                    <a:pt x="473" y="845"/>
                    <a:pt x="473" y="845"/>
                    <a:pt x="473" y="845"/>
                  </a:cubicBezTo>
                  <a:cubicBezTo>
                    <a:pt x="473" y="845"/>
                    <a:pt x="473" y="842"/>
                    <a:pt x="474" y="843"/>
                  </a:cubicBezTo>
                  <a:cubicBezTo>
                    <a:pt x="474" y="843"/>
                    <a:pt x="475" y="844"/>
                    <a:pt x="474" y="846"/>
                  </a:cubicBezTo>
                  <a:cubicBezTo>
                    <a:pt x="474" y="846"/>
                    <a:pt x="473" y="848"/>
                    <a:pt x="477" y="855"/>
                  </a:cubicBezTo>
                  <a:cubicBezTo>
                    <a:pt x="477" y="855"/>
                    <a:pt x="478" y="856"/>
                    <a:pt x="479" y="856"/>
                  </a:cubicBezTo>
                  <a:cubicBezTo>
                    <a:pt x="479" y="856"/>
                    <a:pt x="480" y="857"/>
                    <a:pt x="481" y="860"/>
                  </a:cubicBezTo>
                  <a:cubicBezTo>
                    <a:pt x="481" y="860"/>
                    <a:pt x="481" y="862"/>
                    <a:pt x="481" y="862"/>
                  </a:cubicBezTo>
                  <a:cubicBezTo>
                    <a:pt x="481" y="862"/>
                    <a:pt x="480" y="864"/>
                    <a:pt x="482" y="863"/>
                  </a:cubicBezTo>
                  <a:cubicBezTo>
                    <a:pt x="482" y="863"/>
                    <a:pt x="483" y="863"/>
                    <a:pt x="483" y="864"/>
                  </a:cubicBezTo>
                  <a:cubicBezTo>
                    <a:pt x="483" y="864"/>
                    <a:pt x="483" y="867"/>
                    <a:pt x="483" y="868"/>
                  </a:cubicBezTo>
                  <a:cubicBezTo>
                    <a:pt x="483" y="868"/>
                    <a:pt x="484" y="869"/>
                    <a:pt x="484" y="870"/>
                  </a:cubicBezTo>
                  <a:cubicBezTo>
                    <a:pt x="484" y="870"/>
                    <a:pt x="484" y="871"/>
                    <a:pt x="484" y="871"/>
                  </a:cubicBezTo>
                  <a:cubicBezTo>
                    <a:pt x="484" y="871"/>
                    <a:pt x="485" y="871"/>
                    <a:pt x="485" y="871"/>
                  </a:cubicBezTo>
                  <a:cubicBezTo>
                    <a:pt x="485" y="871"/>
                    <a:pt x="486" y="876"/>
                    <a:pt x="485" y="876"/>
                  </a:cubicBezTo>
                  <a:close/>
                  <a:moveTo>
                    <a:pt x="482" y="834"/>
                  </a:moveTo>
                  <a:cubicBezTo>
                    <a:pt x="482" y="834"/>
                    <a:pt x="481" y="833"/>
                    <a:pt x="480" y="833"/>
                  </a:cubicBezTo>
                  <a:cubicBezTo>
                    <a:pt x="480" y="833"/>
                    <a:pt x="479" y="833"/>
                    <a:pt x="478" y="833"/>
                  </a:cubicBezTo>
                  <a:cubicBezTo>
                    <a:pt x="478" y="833"/>
                    <a:pt x="476" y="833"/>
                    <a:pt x="477" y="831"/>
                  </a:cubicBezTo>
                  <a:cubicBezTo>
                    <a:pt x="477" y="831"/>
                    <a:pt x="479" y="827"/>
                    <a:pt x="478" y="823"/>
                  </a:cubicBezTo>
                  <a:cubicBezTo>
                    <a:pt x="478" y="823"/>
                    <a:pt x="478" y="822"/>
                    <a:pt x="479" y="821"/>
                  </a:cubicBezTo>
                  <a:cubicBezTo>
                    <a:pt x="479" y="821"/>
                    <a:pt x="479" y="820"/>
                    <a:pt x="480" y="821"/>
                  </a:cubicBezTo>
                  <a:cubicBezTo>
                    <a:pt x="480" y="821"/>
                    <a:pt x="485" y="828"/>
                    <a:pt x="485" y="832"/>
                  </a:cubicBezTo>
                  <a:cubicBezTo>
                    <a:pt x="485" y="832"/>
                    <a:pt x="486" y="835"/>
                    <a:pt x="482" y="834"/>
                  </a:cubicBezTo>
                  <a:close/>
                  <a:moveTo>
                    <a:pt x="540" y="838"/>
                  </a:moveTo>
                  <a:cubicBezTo>
                    <a:pt x="540" y="838"/>
                    <a:pt x="539" y="842"/>
                    <a:pt x="537" y="843"/>
                  </a:cubicBezTo>
                  <a:cubicBezTo>
                    <a:pt x="537" y="843"/>
                    <a:pt x="536" y="844"/>
                    <a:pt x="536" y="846"/>
                  </a:cubicBezTo>
                  <a:cubicBezTo>
                    <a:pt x="536" y="846"/>
                    <a:pt x="533" y="852"/>
                    <a:pt x="531" y="853"/>
                  </a:cubicBezTo>
                  <a:cubicBezTo>
                    <a:pt x="531" y="853"/>
                    <a:pt x="528" y="855"/>
                    <a:pt x="529" y="857"/>
                  </a:cubicBezTo>
                  <a:cubicBezTo>
                    <a:pt x="529" y="857"/>
                    <a:pt x="533" y="860"/>
                    <a:pt x="532" y="864"/>
                  </a:cubicBezTo>
                  <a:cubicBezTo>
                    <a:pt x="532" y="864"/>
                    <a:pt x="532" y="865"/>
                    <a:pt x="531" y="865"/>
                  </a:cubicBezTo>
                  <a:cubicBezTo>
                    <a:pt x="531" y="865"/>
                    <a:pt x="530" y="866"/>
                    <a:pt x="529" y="866"/>
                  </a:cubicBezTo>
                  <a:cubicBezTo>
                    <a:pt x="529" y="866"/>
                    <a:pt x="528" y="866"/>
                    <a:pt x="528" y="866"/>
                  </a:cubicBezTo>
                  <a:cubicBezTo>
                    <a:pt x="528" y="866"/>
                    <a:pt x="524" y="868"/>
                    <a:pt x="522" y="868"/>
                  </a:cubicBezTo>
                  <a:cubicBezTo>
                    <a:pt x="522" y="868"/>
                    <a:pt x="520" y="868"/>
                    <a:pt x="517" y="868"/>
                  </a:cubicBezTo>
                  <a:cubicBezTo>
                    <a:pt x="517" y="868"/>
                    <a:pt x="517" y="867"/>
                    <a:pt x="516" y="868"/>
                  </a:cubicBezTo>
                  <a:cubicBezTo>
                    <a:pt x="516" y="868"/>
                    <a:pt x="512" y="873"/>
                    <a:pt x="507" y="869"/>
                  </a:cubicBezTo>
                  <a:cubicBezTo>
                    <a:pt x="507" y="869"/>
                    <a:pt x="506" y="868"/>
                    <a:pt x="505" y="867"/>
                  </a:cubicBezTo>
                  <a:cubicBezTo>
                    <a:pt x="504" y="867"/>
                    <a:pt x="503" y="866"/>
                    <a:pt x="502" y="866"/>
                  </a:cubicBezTo>
                  <a:cubicBezTo>
                    <a:pt x="502" y="866"/>
                    <a:pt x="496" y="862"/>
                    <a:pt x="494" y="861"/>
                  </a:cubicBezTo>
                  <a:cubicBezTo>
                    <a:pt x="494" y="861"/>
                    <a:pt x="490" y="858"/>
                    <a:pt x="490" y="856"/>
                  </a:cubicBezTo>
                  <a:cubicBezTo>
                    <a:pt x="490" y="856"/>
                    <a:pt x="489" y="853"/>
                    <a:pt x="487" y="853"/>
                  </a:cubicBezTo>
                  <a:cubicBezTo>
                    <a:pt x="487" y="853"/>
                    <a:pt x="486" y="853"/>
                    <a:pt x="486" y="851"/>
                  </a:cubicBezTo>
                  <a:cubicBezTo>
                    <a:pt x="486" y="851"/>
                    <a:pt x="486" y="851"/>
                    <a:pt x="486" y="851"/>
                  </a:cubicBezTo>
                  <a:cubicBezTo>
                    <a:pt x="486" y="851"/>
                    <a:pt x="486" y="851"/>
                    <a:pt x="486" y="850"/>
                  </a:cubicBezTo>
                  <a:cubicBezTo>
                    <a:pt x="486" y="850"/>
                    <a:pt x="485" y="849"/>
                    <a:pt x="487" y="846"/>
                  </a:cubicBezTo>
                  <a:cubicBezTo>
                    <a:pt x="487" y="846"/>
                    <a:pt x="489" y="844"/>
                    <a:pt x="491" y="843"/>
                  </a:cubicBezTo>
                  <a:cubicBezTo>
                    <a:pt x="491" y="843"/>
                    <a:pt x="495" y="839"/>
                    <a:pt x="498" y="837"/>
                  </a:cubicBezTo>
                  <a:cubicBezTo>
                    <a:pt x="498" y="837"/>
                    <a:pt x="499" y="836"/>
                    <a:pt x="500" y="835"/>
                  </a:cubicBezTo>
                  <a:cubicBezTo>
                    <a:pt x="501" y="834"/>
                    <a:pt x="502" y="833"/>
                    <a:pt x="502" y="833"/>
                  </a:cubicBezTo>
                  <a:cubicBezTo>
                    <a:pt x="502" y="833"/>
                    <a:pt x="504" y="831"/>
                    <a:pt x="506" y="830"/>
                  </a:cubicBezTo>
                  <a:cubicBezTo>
                    <a:pt x="506" y="830"/>
                    <a:pt x="509" y="829"/>
                    <a:pt x="509" y="828"/>
                  </a:cubicBezTo>
                  <a:cubicBezTo>
                    <a:pt x="509" y="828"/>
                    <a:pt x="509" y="825"/>
                    <a:pt x="509" y="824"/>
                  </a:cubicBezTo>
                  <a:cubicBezTo>
                    <a:pt x="507" y="809"/>
                    <a:pt x="507" y="809"/>
                    <a:pt x="507" y="809"/>
                  </a:cubicBezTo>
                  <a:cubicBezTo>
                    <a:pt x="507" y="809"/>
                    <a:pt x="507" y="808"/>
                    <a:pt x="508" y="809"/>
                  </a:cubicBezTo>
                  <a:cubicBezTo>
                    <a:pt x="508" y="809"/>
                    <a:pt x="509" y="809"/>
                    <a:pt x="510" y="809"/>
                  </a:cubicBezTo>
                  <a:cubicBezTo>
                    <a:pt x="510" y="809"/>
                    <a:pt x="512" y="808"/>
                    <a:pt x="513" y="812"/>
                  </a:cubicBezTo>
                  <a:cubicBezTo>
                    <a:pt x="513" y="812"/>
                    <a:pt x="515" y="816"/>
                    <a:pt x="516" y="820"/>
                  </a:cubicBezTo>
                  <a:cubicBezTo>
                    <a:pt x="516" y="820"/>
                    <a:pt x="516" y="825"/>
                    <a:pt x="516" y="826"/>
                  </a:cubicBezTo>
                  <a:cubicBezTo>
                    <a:pt x="516" y="826"/>
                    <a:pt x="516" y="828"/>
                    <a:pt x="518" y="828"/>
                  </a:cubicBezTo>
                  <a:cubicBezTo>
                    <a:pt x="518" y="828"/>
                    <a:pt x="520" y="828"/>
                    <a:pt x="523" y="828"/>
                  </a:cubicBezTo>
                  <a:cubicBezTo>
                    <a:pt x="527" y="829"/>
                    <a:pt x="531" y="829"/>
                    <a:pt x="533" y="829"/>
                  </a:cubicBezTo>
                  <a:cubicBezTo>
                    <a:pt x="533" y="829"/>
                    <a:pt x="537" y="830"/>
                    <a:pt x="541" y="835"/>
                  </a:cubicBezTo>
                  <a:cubicBezTo>
                    <a:pt x="541" y="835"/>
                    <a:pt x="542" y="835"/>
                    <a:pt x="540" y="838"/>
                  </a:cubicBezTo>
                  <a:close/>
                  <a:moveTo>
                    <a:pt x="604" y="809"/>
                  </a:moveTo>
                  <a:cubicBezTo>
                    <a:pt x="604" y="809"/>
                    <a:pt x="603" y="809"/>
                    <a:pt x="603" y="811"/>
                  </a:cubicBezTo>
                  <a:cubicBezTo>
                    <a:pt x="603" y="811"/>
                    <a:pt x="602" y="814"/>
                    <a:pt x="603" y="816"/>
                  </a:cubicBezTo>
                  <a:cubicBezTo>
                    <a:pt x="603" y="816"/>
                    <a:pt x="603" y="818"/>
                    <a:pt x="602" y="821"/>
                  </a:cubicBezTo>
                  <a:cubicBezTo>
                    <a:pt x="602" y="821"/>
                    <a:pt x="598" y="826"/>
                    <a:pt x="601" y="831"/>
                  </a:cubicBezTo>
                  <a:cubicBezTo>
                    <a:pt x="601" y="831"/>
                    <a:pt x="604" y="834"/>
                    <a:pt x="601" y="836"/>
                  </a:cubicBezTo>
                  <a:cubicBezTo>
                    <a:pt x="601" y="836"/>
                    <a:pt x="600" y="837"/>
                    <a:pt x="599" y="840"/>
                  </a:cubicBezTo>
                  <a:cubicBezTo>
                    <a:pt x="599" y="840"/>
                    <a:pt x="599" y="842"/>
                    <a:pt x="599" y="842"/>
                  </a:cubicBezTo>
                  <a:cubicBezTo>
                    <a:pt x="599" y="842"/>
                    <a:pt x="598" y="844"/>
                    <a:pt x="598" y="845"/>
                  </a:cubicBezTo>
                  <a:cubicBezTo>
                    <a:pt x="598" y="845"/>
                    <a:pt x="598" y="847"/>
                    <a:pt x="595" y="848"/>
                  </a:cubicBezTo>
                  <a:cubicBezTo>
                    <a:pt x="595" y="848"/>
                    <a:pt x="593" y="850"/>
                    <a:pt x="592" y="851"/>
                  </a:cubicBezTo>
                  <a:cubicBezTo>
                    <a:pt x="592" y="851"/>
                    <a:pt x="591" y="853"/>
                    <a:pt x="590" y="853"/>
                  </a:cubicBezTo>
                  <a:cubicBezTo>
                    <a:pt x="590" y="853"/>
                    <a:pt x="590" y="853"/>
                    <a:pt x="590" y="854"/>
                  </a:cubicBezTo>
                  <a:cubicBezTo>
                    <a:pt x="590" y="854"/>
                    <a:pt x="589" y="856"/>
                    <a:pt x="586" y="857"/>
                  </a:cubicBezTo>
                  <a:cubicBezTo>
                    <a:pt x="586" y="857"/>
                    <a:pt x="586" y="850"/>
                    <a:pt x="586" y="848"/>
                  </a:cubicBezTo>
                  <a:cubicBezTo>
                    <a:pt x="586" y="848"/>
                    <a:pt x="586" y="845"/>
                    <a:pt x="586" y="843"/>
                  </a:cubicBezTo>
                  <a:cubicBezTo>
                    <a:pt x="586" y="843"/>
                    <a:pt x="586" y="840"/>
                    <a:pt x="588" y="840"/>
                  </a:cubicBezTo>
                  <a:cubicBezTo>
                    <a:pt x="588" y="840"/>
                    <a:pt x="588" y="841"/>
                    <a:pt x="588" y="840"/>
                  </a:cubicBezTo>
                  <a:cubicBezTo>
                    <a:pt x="588" y="840"/>
                    <a:pt x="590" y="836"/>
                    <a:pt x="590" y="835"/>
                  </a:cubicBezTo>
                  <a:cubicBezTo>
                    <a:pt x="590" y="835"/>
                    <a:pt x="588" y="834"/>
                    <a:pt x="588" y="834"/>
                  </a:cubicBezTo>
                  <a:cubicBezTo>
                    <a:pt x="588" y="834"/>
                    <a:pt x="587" y="833"/>
                    <a:pt x="587" y="832"/>
                  </a:cubicBezTo>
                  <a:cubicBezTo>
                    <a:pt x="587" y="832"/>
                    <a:pt x="587" y="832"/>
                    <a:pt x="586" y="831"/>
                  </a:cubicBezTo>
                  <a:cubicBezTo>
                    <a:pt x="586" y="831"/>
                    <a:pt x="584" y="830"/>
                    <a:pt x="584" y="831"/>
                  </a:cubicBezTo>
                  <a:cubicBezTo>
                    <a:pt x="584" y="831"/>
                    <a:pt x="584" y="831"/>
                    <a:pt x="582" y="831"/>
                  </a:cubicBezTo>
                  <a:cubicBezTo>
                    <a:pt x="582" y="831"/>
                    <a:pt x="573" y="829"/>
                    <a:pt x="577" y="827"/>
                  </a:cubicBezTo>
                  <a:cubicBezTo>
                    <a:pt x="577" y="827"/>
                    <a:pt x="582" y="827"/>
                    <a:pt x="585" y="822"/>
                  </a:cubicBezTo>
                  <a:cubicBezTo>
                    <a:pt x="585" y="822"/>
                    <a:pt x="586" y="822"/>
                    <a:pt x="587" y="814"/>
                  </a:cubicBezTo>
                  <a:cubicBezTo>
                    <a:pt x="587" y="814"/>
                    <a:pt x="587" y="813"/>
                    <a:pt x="586" y="813"/>
                  </a:cubicBezTo>
                  <a:cubicBezTo>
                    <a:pt x="586" y="813"/>
                    <a:pt x="585" y="812"/>
                    <a:pt x="586" y="812"/>
                  </a:cubicBezTo>
                  <a:cubicBezTo>
                    <a:pt x="586" y="812"/>
                    <a:pt x="586" y="811"/>
                    <a:pt x="585" y="810"/>
                  </a:cubicBezTo>
                  <a:cubicBezTo>
                    <a:pt x="585" y="810"/>
                    <a:pt x="584" y="809"/>
                    <a:pt x="585" y="808"/>
                  </a:cubicBezTo>
                  <a:cubicBezTo>
                    <a:pt x="585" y="808"/>
                    <a:pt x="585" y="807"/>
                    <a:pt x="584" y="806"/>
                  </a:cubicBezTo>
                  <a:cubicBezTo>
                    <a:pt x="584" y="806"/>
                    <a:pt x="584" y="806"/>
                    <a:pt x="584" y="805"/>
                  </a:cubicBezTo>
                  <a:cubicBezTo>
                    <a:pt x="584" y="805"/>
                    <a:pt x="584" y="805"/>
                    <a:pt x="583" y="803"/>
                  </a:cubicBezTo>
                  <a:cubicBezTo>
                    <a:pt x="583" y="803"/>
                    <a:pt x="583" y="803"/>
                    <a:pt x="584" y="802"/>
                  </a:cubicBezTo>
                  <a:cubicBezTo>
                    <a:pt x="584" y="802"/>
                    <a:pt x="585" y="803"/>
                    <a:pt x="584" y="801"/>
                  </a:cubicBezTo>
                  <a:cubicBezTo>
                    <a:pt x="584" y="801"/>
                    <a:pt x="583" y="800"/>
                    <a:pt x="582" y="799"/>
                  </a:cubicBezTo>
                  <a:cubicBezTo>
                    <a:pt x="581" y="798"/>
                    <a:pt x="581" y="798"/>
                    <a:pt x="581" y="798"/>
                  </a:cubicBezTo>
                  <a:cubicBezTo>
                    <a:pt x="577" y="791"/>
                    <a:pt x="577" y="791"/>
                    <a:pt x="577" y="791"/>
                  </a:cubicBezTo>
                  <a:cubicBezTo>
                    <a:pt x="577" y="791"/>
                    <a:pt x="574" y="788"/>
                    <a:pt x="578" y="789"/>
                  </a:cubicBezTo>
                  <a:cubicBezTo>
                    <a:pt x="578" y="789"/>
                    <a:pt x="581" y="788"/>
                    <a:pt x="584" y="789"/>
                  </a:cubicBezTo>
                  <a:cubicBezTo>
                    <a:pt x="584" y="789"/>
                    <a:pt x="587" y="789"/>
                    <a:pt x="589" y="789"/>
                  </a:cubicBezTo>
                  <a:cubicBezTo>
                    <a:pt x="589" y="789"/>
                    <a:pt x="590" y="788"/>
                    <a:pt x="591" y="792"/>
                  </a:cubicBezTo>
                  <a:cubicBezTo>
                    <a:pt x="591" y="792"/>
                    <a:pt x="593" y="795"/>
                    <a:pt x="593" y="795"/>
                  </a:cubicBezTo>
                  <a:cubicBezTo>
                    <a:pt x="593" y="795"/>
                    <a:pt x="598" y="796"/>
                    <a:pt x="599" y="797"/>
                  </a:cubicBezTo>
                  <a:cubicBezTo>
                    <a:pt x="599" y="797"/>
                    <a:pt x="599" y="797"/>
                    <a:pt x="599" y="796"/>
                  </a:cubicBezTo>
                  <a:cubicBezTo>
                    <a:pt x="599" y="796"/>
                    <a:pt x="601" y="796"/>
                    <a:pt x="603" y="798"/>
                  </a:cubicBezTo>
                  <a:cubicBezTo>
                    <a:pt x="603" y="798"/>
                    <a:pt x="602" y="800"/>
                    <a:pt x="604" y="799"/>
                  </a:cubicBezTo>
                  <a:cubicBezTo>
                    <a:pt x="604" y="799"/>
                    <a:pt x="606" y="799"/>
                    <a:pt x="606" y="802"/>
                  </a:cubicBezTo>
                  <a:cubicBezTo>
                    <a:pt x="606" y="802"/>
                    <a:pt x="607" y="806"/>
                    <a:pt x="604" y="809"/>
                  </a:cubicBezTo>
                  <a:close/>
                  <a:moveTo>
                    <a:pt x="632" y="834"/>
                  </a:moveTo>
                  <a:cubicBezTo>
                    <a:pt x="632" y="834"/>
                    <a:pt x="631" y="837"/>
                    <a:pt x="628" y="838"/>
                  </a:cubicBezTo>
                  <a:cubicBezTo>
                    <a:pt x="628" y="838"/>
                    <a:pt x="626" y="839"/>
                    <a:pt x="624" y="839"/>
                  </a:cubicBezTo>
                  <a:cubicBezTo>
                    <a:pt x="624" y="839"/>
                    <a:pt x="622" y="839"/>
                    <a:pt x="622" y="838"/>
                  </a:cubicBezTo>
                  <a:cubicBezTo>
                    <a:pt x="622" y="838"/>
                    <a:pt x="621" y="838"/>
                    <a:pt x="620" y="839"/>
                  </a:cubicBezTo>
                  <a:cubicBezTo>
                    <a:pt x="620" y="839"/>
                    <a:pt x="619" y="839"/>
                    <a:pt x="618" y="837"/>
                  </a:cubicBezTo>
                  <a:cubicBezTo>
                    <a:pt x="618" y="837"/>
                    <a:pt x="616" y="836"/>
                    <a:pt x="616" y="834"/>
                  </a:cubicBezTo>
                  <a:cubicBezTo>
                    <a:pt x="616" y="834"/>
                    <a:pt x="616" y="831"/>
                    <a:pt x="615" y="829"/>
                  </a:cubicBezTo>
                  <a:cubicBezTo>
                    <a:pt x="615" y="829"/>
                    <a:pt x="613" y="824"/>
                    <a:pt x="616" y="825"/>
                  </a:cubicBezTo>
                  <a:cubicBezTo>
                    <a:pt x="616" y="825"/>
                    <a:pt x="617" y="825"/>
                    <a:pt x="619" y="824"/>
                  </a:cubicBezTo>
                  <a:cubicBezTo>
                    <a:pt x="619" y="824"/>
                    <a:pt x="622" y="825"/>
                    <a:pt x="626" y="826"/>
                  </a:cubicBezTo>
                  <a:cubicBezTo>
                    <a:pt x="626" y="826"/>
                    <a:pt x="629" y="828"/>
                    <a:pt x="630" y="828"/>
                  </a:cubicBezTo>
                  <a:cubicBezTo>
                    <a:pt x="630" y="828"/>
                    <a:pt x="632" y="828"/>
                    <a:pt x="632" y="831"/>
                  </a:cubicBezTo>
                  <a:cubicBezTo>
                    <a:pt x="632" y="831"/>
                    <a:pt x="632" y="832"/>
                    <a:pt x="632" y="833"/>
                  </a:cubicBezTo>
                  <a:cubicBezTo>
                    <a:pt x="632" y="833"/>
                    <a:pt x="632" y="834"/>
                    <a:pt x="632" y="834"/>
                  </a:cubicBezTo>
                  <a:close/>
                  <a:moveTo>
                    <a:pt x="667" y="773"/>
                  </a:moveTo>
                  <a:cubicBezTo>
                    <a:pt x="667" y="773"/>
                    <a:pt x="665" y="772"/>
                    <a:pt x="664" y="772"/>
                  </a:cubicBezTo>
                  <a:cubicBezTo>
                    <a:pt x="664" y="772"/>
                    <a:pt x="662" y="770"/>
                    <a:pt x="662" y="773"/>
                  </a:cubicBezTo>
                  <a:cubicBezTo>
                    <a:pt x="662" y="773"/>
                    <a:pt x="656" y="778"/>
                    <a:pt x="656" y="783"/>
                  </a:cubicBezTo>
                  <a:cubicBezTo>
                    <a:pt x="656" y="783"/>
                    <a:pt x="656" y="784"/>
                    <a:pt x="657" y="785"/>
                  </a:cubicBezTo>
                  <a:cubicBezTo>
                    <a:pt x="657" y="785"/>
                    <a:pt x="657" y="788"/>
                    <a:pt x="656" y="789"/>
                  </a:cubicBezTo>
                  <a:cubicBezTo>
                    <a:pt x="656" y="789"/>
                    <a:pt x="656" y="792"/>
                    <a:pt x="655" y="793"/>
                  </a:cubicBezTo>
                  <a:cubicBezTo>
                    <a:pt x="655" y="793"/>
                    <a:pt x="654" y="793"/>
                    <a:pt x="653" y="794"/>
                  </a:cubicBezTo>
                  <a:cubicBezTo>
                    <a:pt x="653" y="794"/>
                    <a:pt x="653" y="794"/>
                    <a:pt x="652" y="794"/>
                  </a:cubicBezTo>
                  <a:cubicBezTo>
                    <a:pt x="652" y="794"/>
                    <a:pt x="647" y="794"/>
                    <a:pt x="648" y="791"/>
                  </a:cubicBezTo>
                  <a:cubicBezTo>
                    <a:pt x="648" y="791"/>
                    <a:pt x="648" y="787"/>
                    <a:pt x="648" y="785"/>
                  </a:cubicBezTo>
                  <a:cubicBezTo>
                    <a:pt x="648" y="785"/>
                    <a:pt x="646" y="782"/>
                    <a:pt x="649" y="781"/>
                  </a:cubicBezTo>
                  <a:cubicBezTo>
                    <a:pt x="649" y="781"/>
                    <a:pt x="651" y="780"/>
                    <a:pt x="652" y="780"/>
                  </a:cubicBezTo>
                  <a:cubicBezTo>
                    <a:pt x="652" y="780"/>
                    <a:pt x="653" y="780"/>
                    <a:pt x="654" y="779"/>
                  </a:cubicBezTo>
                  <a:cubicBezTo>
                    <a:pt x="654" y="779"/>
                    <a:pt x="659" y="773"/>
                    <a:pt x="661" y="770"/>
                  </a:cubicBezTo>
                  <a:cubicBezTo>
                    <a:pt x="661" y="770"/>
                    <a:pt x="662" y="769"/>
                    <a:pt x="660" y="767"/>
                  </a:cubicBezTo>
                  <a:cubicBezTo>
                    <a:pt x="660" y="767"/>
                    <a:pt x="654" y="762"/>
                    <a:pt x="650" y="760"/>
                  </a:cubicBezTo>
                  <a:cubicBezTo>
                    <a:pt x="650" y="760"/>
                    <a:pt x="645" y="758"/>
                    <a:pt x="642" y="759"/>
                  </a:cubicBezTo>
                  <a:cubicBezTo>
                    <a:pt x="642" y="759"/>
                    <a:pt x="634" y="758"/>
                    <a:pt x="640" y="756"/>
                  </a:cubicBezTo>
                  <a:cubicBezTo>
                    <a:pt x="640" y="756"/>
                    <a:pt x="645" y="754"/>
                    <a:pt x="654" y="760"/>
                  </a:cubicBezTo>
                  <a:cubicBezTo>
                    <a:pt x="654" y="760"/>
                    <a:pt x="660" y="764"/>
                    <a:pt x="661" y="767"/>
                  </a:cubicBezTo>
                  <a:cubicBezTo>
                    <a:pt x="661" y="767"/>
                    <a:pt x="662" y="768"/>
                    <a:pt x="663" y="767"/>
                  </a:cubicBezTo>
                  <a:cubicBezTo>
                    <a:pt x="663" y="767"/>
                    <a:pt x="666" y="765"/>
                    <a:pt x="664" y="763"/>
                  </a:cubicBezTo>
                  <a:cubicBezTo>
                    <a:pt x="664" y="763"/>
                    <a:pt x="661" y="757"/>
                    <a:pt x="650" y="750"/>
                  </a:cubicBezTo>
                  <a:cubicBezTo>
                    <a:pt x="650" y="750"/>
                    <a:pt x="646" y="747"/>
                    <a:pt x="644" y="748"/>
                  </a:cubicBezTo>
                  <a:cubicBezTo>
                    <a:pt x="644" y="748"/>
                    <a:pt x="642" y="747"/>
                    <a:pt x="644" y="747"/>
                  </a:cubicBezTo>
                  <a:cubicBezTo>
                    <a:pt x="644" y="747"/>
                    <a:pt x="649" y="745"/>
                    <a:pt x="656" y="750"/>
                  </a:cubicBezTo>
                  <a:cubicBezTo>
                    <a:pt x="656" y="750"/>
                    <a:pt x="661" y="754"/>
                    <a:pt x="664" y="758"/>
                  </a:cubicBezTo>
                  <a:cubicBezTo>
                    <a:pt x="664" y="758"/>
                    <a:pt x="666" y="760"/>
                    <a:pt x="665" y="758"/>
                  </a:cubicBezTo>
                  <a:cubicBezTo>
                    <a:pt x="665" y="758"/>
                    <a:pt x="664" y="756"/>
                    <a:pt x="665" y="755"/>
                  </a:cubicBezTo>
                  <a:cubicBezTo>
                    <a:pt x="665" y="755"/>
                    <a:pt x="665" y="755"/>
                    <a:pt x="665" y="754"/>
                  </a:cubicBezTo>
                  <a:cubicBezTo>
                    <a:pt x="665" y="754"/>
                    <a:pt x="664" y="753"/>
                    <a:pt x="664" y="752"/>
                  </a:cubicBezTo>
                  <a:cubicBezTo>
                    <a:pt x="664" y="752"/>
                    <a:pt x="665" y="752"/>
                    <a:pt x="663" y="752"/>
                  </a:cubicBezTo>
                  <a:cubicBezTo>
                    <a:pt x="663" y="752"/>
                    <a:pt x="662" y="751"/>
                    <a:pt x="661" y="751"/>
                  </a:cubicBezTo>
                  <a:cubicBezTo>
                    <a:pt x="661" y="751"/>
                    <a:pt x="656" y="751"/>
                    <a:pt x="660" y="750"/>
                  </a:cubicBezTo>
                  <a:cubicBezTo>
                    <a:pt x="660" y="750"/>
                    <a:pt x="661" y="750"/>
                    <a:pt x="663" y="750"/>
                  </a:cubicBezTo>
                  <a:cubicBezTo>
                    <a:pt x="663" y="750"/>
                    <a:pt x="664" y="750"/>
                    <a:pt x="663" y="749"/>
                  </a:cubicBezTo>
                  <a:cubicBezTo>
                    <a:pt x="663" y="749"/>
                    <a:pt x="661" y="745"/>
                    <a:pt x="661" y="744"/>
                  </a:cubicBezTo>
                  <a:cubicBezTo>
                    <a:pt x="661" y="744"/>
                    <a:pt x="660" y="742"/>
                    <a:pt x="660" y="744"/>
                  </a:cubicBezTo>
                  <a:cubicBezTo>
                    <a:pt x="660" y="744"/>
                    <a:pt x="659" y="746"/>
                    <a:pt x="656" y="744"/>
                  </a:cubicBezTo>
                  <a:cubicBezTo>
                    <a:pt x="656" y="744"/>
                    <a:pt x="651" y="744"/>
                    <a:pt x="651" y="741"/>
                  </a:cubicBezTo>
                  <a:cubicBezTo>
                    <a:pt x="651" y="741"/>
                    <a:pt x="652" y="737"/>
                    <a:pt x="649" y="737"/>
                  </a:cubicBezTo>
                  <a:cubicBezTo>
                    <a:pt x="649" y="737"/>
                    <a:pt x="646" y="736"/>
                    <a:pt x="649" y="735"/>
                  </a:cubicBezTo>
                  <a:cubicBezTo>
                    <a:pt x="649" y="735"/>
                    <a:pt x="652" y="734"/>
                    <a:pt x="656" y="735"/>
                  </a:cubicBezTo>
                  <a:cubicBezTo>
                    <a:pt x="656" y="735"/>
                    <a:pt x="656" y="736"/>
                    <a:pt x="658" y="735"/>
                  </a:cubicBezTo>
                  <a:cubicBezTo>
                    <a:pt x="658" y="735"/>
                    <a:pt x="667" y="731"/>
                    <a:pt x="668" y="737"/>
                  </a:cubicBezTo>
                  <a:cubicBezTo>
                    <a:pt x="668" y="737"/>
                    <a:pt x="667" y="741"/>
                    <a:pt x="669" y="744"/>
                  </a:cubicBezTo>
                  <a:cubicBezTo>
                    <a:pt x="669" y="744"/>
                    <a:pt x="669" y="746"/>
                    <a:pt x="669" y="747"/>
                  </a:cubicBezTo>
                  <a:cubicBezTo>
                    <a:pt x="669" y="747"/>
                    <a:pt x="669" y="748"/>
                    <a:pt x="670" y="750"/>
                  </a:cubicBezTo>
                  <a:cubicBezTo>
                    <a:pt x="670" y="750"/>
                    <a:pt x="671" y="750"/>
                    <a:pt x="670" y="751"/>
                  </a:cubicBezTo>
                  <a:cubicBezTo>
                    <a:pt x="670" y="751"/>
                    <a:pt x="670" y="753"/>
                    <a:pt x="670" y="755"/>
                  </a:cubicBezTo>
                  <a:cubicBezTo>
                    <a:pt x="670" y="755"/>
                    <a:pt x="669" y="758"/>
                    <a:pt x="671" y="756"/>
                  </a:cubicBezTo>
                  <a:cubicBezTo>
                    <a:pt x="671" y="756"/>
                    <a:pt x="676" y="749"/>
                    <a:pt x="678" y="746"/>
                  </a:cubicBezTo>
                  <a:cubicBezTo>
                    <a:pt x="678" y="746"/>
                    <a:pt x="680" y="744"/>
                    <a:pt x="677" y="744"/>
                  </a:cubicBezTo>
                  <a:cubicBezTo>
                    <a:pt x="677" y="744"/>
                    <a:pt x="674" y="743"/>
                    <a:pt x="672" y="742"/>
                  </a:cubicBezTo>
                  <a:cubicBezTo>
                    <a:pt x="672" y="742"/>
                    <a:pt x="670" y="741"/>
                    <a:pt x="672" y="740"/>
                  </a:cubicBezTo>
                  <a:cubicBezTo>
                    <a:pt x="672" y="740"/>
                    <a:pt x="674" y="741"/>
                    <a:pt x="674" y="740"/>
                  </a:cubicBezTo>
                  <a:cubicBezTo>
                    <a:pt x="674" y="740"/>
                    <a:pt x="673" y="739"/>
                    <a:pt x="674" y="739"/>
                  </a:cubicBezTo>
                  <a:cubicBezTo>
                    <a:pt x="674" y="739"/>
                    <a:pt x="676" y="739"/>
                    <a:pt x="676" y="737"/>
                  </a:cubicBezTo>
                  <a:cubicBezTo>
                    <a:pt x="676" y="737"/>
                    <a:pt x="675" y="734"/>
                    <a:pt x="674" y="735"/>
                  </a:cubicBezTo>
                  <a:cubicBezTo>
                    <a:pt x="674" y="735"/>
                    <a:pt x="670" y="735"/>
                    <a:pt x="669" y="733"/>
                  </a:cubicBezTo>
                  <a:cubicBezTo>
                    <a:pt x="669" y="733"/>
                    <a:pt x="667" y="732"/>
                    <a:pt x="667" y="731"/>
                  </a:cubicBezTo>
                  <a:cubicBezTo>
                    <a:pt x="667" y="731"/>
                    <a:pt x="667" y="730"/>
                    <a:pt x="669" y="731"/>
                  </a:cubicBezTo>
                  <a:cubicBezTo>
                    <a:pt x="669" y="731"/>
                    <a:pt x="673" y="733"/>
                    <a:pt x="671" y="730"/>
                  </a:cubicBezTo>
                  <a:cubicBezTo>
                    <a:pt x="669" y="728"/>
                    <a:pt x="669" y="728"/>
                    <a:pt x="669" y="728"/>
                  </a:cubicBezTo>
                  <a:cubicBezTo>
                    <a:pt x="669" y="728"/>
                    <a:pt x="669" y="726"/>
                    <a:pt x="666" y="728"/>
                  </a:cubicBezTo>
                  <a:cubicBezTo>
                    <a:pt x="666" y="728"/>
                    <a:pt x="660" y="729"/>
                    <a:pt x="662" y="727"/>
                  </a:cubicBezTo>
                  <a:cubicBezTo>
                    <a:pt x="662" y="727"/>
                    <a:pt x="664" y="726"/>
                    <a:pt x="663" y="725"/>
                  </a:cubicBezTo>
                  <a:cubicBezTo>
                    <a:pt x="663" y="725"/>
                    <a:pt x="663" y="724"/>
                    <a:pt x="665" y="723"/>
                  </a:cubicBezTo>
                  <a:cubicBezTo>
                    <a:pt x="665" y="723"/>
                    <a:pt x="666" y="722"/>
                    <a:pt x="665" y="721"/>
                  </a:cubicBezTo>
                  <a:cubicBezTo>
                    <a:pt x="665" y="721"/>
                    <a:pt x="665" y="721"/>
                    <a:pt x="668" y="720"/>
                  </a:cubicBezTo>
                  <a:cubicBezTo>
                    <a:pt x="668" y="720"/>
                    <a:pt x="676" y="717"/>
                    <a:pt x="677" y="721"/>
                  </a:cubicBezTo>
                  <a:cubicBezTo>
                    <a:pt x="677" y="721"/>
                    <a:pt x="678" y="723"/>
                    <a:pt x="677" y="725"/>
                  </a:cubicBezTo>
                  <a:cubicBezTo>
                    <a:pt x="677" y="725"/>
                    <a:pt x="676" y="725"/>
                    <a:pt x="677" y="729"/>
                  </a:cubicBezTo>
                  <a:cubicBezTo>
                    <a:pt x="677" y="729"/>
                    <a:pt x="677" y="731"/>
                    <a:pt x="679" y="732"/>
                  </a:cubicBezTo>
                  <a:cubicBezTo>
                    <a:pt x="679" y="732"/>
                    <a:pt x="680" y="734"/>
                    <a:pt x="681" y="736"/>
                  </a:cubicBezTo>
                  <a:cubicBezTo>
                    <a:pt x="681" y="736"/>
                    <a:pt x="683" y="739"/>
                    <a:pt x="683" y="740"/>
                  </a:cubicBezTo>
                  <a:cubicBezTo>
                    <a:pt x="683" y="740"/>
                    <a:pt x="683" y="742"/>
                    <a:pt x="684" y="741"/>
                  </a:cubicBezTo>
                  <a:cubicBezTo>
                    <a:pt x="684" y="741"/>
                    <a:pt x="692" y="731"/>
                    <a:pt x="698" y="734"/>
                  </a:cubicBezTo>
                  <a:cubicBezTo>
                    <a:pt x="698" y="734"/>
                    <a:pt x="701" y="733"/>
                    <a:pt x="697" y="738"/>
                  </a:cubicBezTo>
                  <a:cubicBezTo>
                    <a:pt x="697" y="738"/>
                    <a:pt x="696" y="740"/>
                    <a:pt x="695" y="740"/>
                  </a:cubicBezTo>
                  <a:cubicBezTo>
                    <a:pt x="688" y="743"/>
                    <a:pt x="688" y="743"/>
                    <a:pt x="688" y="743"/>
                  </a:cubicBezTo>
                  <a:cubicBezTo>
                    <a:pt x="688" y="743"/>
                    <a:pt x="686" y="744"/>
                    <a:pt x="689" y="742"/>
                  </a:cubicBezTo>
                  <a:cubicBezTo>
                    <a:pt x="689" y="742"/>
                    <a:pt x="692" y="739"/>
                    <a:pt x="692" y="738"/>
                  </a:cubicBezTo>
                  <a:cubicBezTo>
                    <a:pt x="692" y="738"/>
                    <a:pt x="692" y="736"/>
                    <a:pt x="691" y="738"/>
                  </a:cubicBezTo>
                  <a:cubicBezTo>
                    <a:pt x="691" y="738"/>
                    <a:pt x="687" y="741"/>
                    <a:pt x="686" y="742"/>
                  </a:cubicBezTo>
                  <a:cubicBezTo>
                    <a:pt x="686" y="742"/>
                    <a:pt x="684" y="743"/>
                    <a:pt x="685" y="745"/>
                  </a:cubicBezTo>
                  <a:cubicBezTo>
                    <a:pt x="685" y="745"/>
                    <a:pt x="685" y="746"/>
                    <a:pt x="685" y="746"/>
                  </a:cubicBezTo>
                  <a:cubicBezTo>
                    <a:pt x="685" y="746"/>
                    <a:pt x="685" y="747"/>
                    <a:pt x="685" y="747"/>
                  </a:cubicBezTo>
                  <a:cubicBezTo>
                    <a:pt x="685" y="747"/>
                    <a:pt x="687" y="751"/>
                    <a:pt x="684" y="751"/>
                  </a:cubicBezTo>
                  <a:cubicBezTo>
                    <a:pt x="684" y="751"/>
                    <a:pt x="681" y="751"/>
                    <a:pt x="680" y="749"/>
                  </a:cubicBezTo>
                  <a:cubicBezTo>
                    <a:pt x="680" y="749"/>
                    <a:pt x="679" y="747"/>
                    <a:pt x="678" y="750"/>
                  </a:cubicBezTo>
                  <a:cubicBezTo>
                    <a:pt x="678" y="750"/>
                    <a:pt x="675" y="755"/>
                    <a:pt x="673" y="757"/>
                  </a:cubicBezTo>
                  <a:cubicBezTo>
                    <a:pt x="673" y="757"/>
                    <a:pt x="668" y="762"/>
                    <a:pt x="669" y="763"/>
                  </a:cubicBezTo>
                  <a:cubicBezTo>
                    <a:pt x="669" y="763"/>
                    <a:pt x="671" y="765"/>
                    <a:pt x="670" y="765"/>
                  </a:cubicBezTo>
                  <a:cubicBezTo>
                    <a:pt x="670" y="765"/>
                    <a:pt x="669" y="766"/>
                    <a:pt x="667" y="765"/>
                  </a:cubicBezTo>
                  <a:cubicBezTo>
                    <a:pt x="667" y="765"/>
                    <a:pt x="667" y="765"/>
                    <a:pt x="666" y="767"/>
                  </a:cubicBezTo>
                  <a:cubicBezTo>
                    <a:pt x="666" y="767"/>
                    <a:pt x="663" y="770"/>
                    <a:pt x="665" y="771"/>
                  </a:cubicBezTo>
                  <a:cubicBezTo>
                    <a:pt x="665" y="771"/>
                    <a:pt x="666" y="771"/>
                    <a:pt x="667" y="772"/>
                  </a:cubicBezTo>
                  <a:cubicBezTo>
                    <a:pt x="667" y="772"/>
                    <a:pt x="669" y="772"/>
                    <a:pt x="667" y="773"/>
                  </a:cubicBezTo>
                  <a:close/>
                  <a:moveTo>
                    <a:pt x="706" y="796"/>
                  </a:moveTo>
                  <a:cubicBezTo>
                    <a:pt x="706" y="796"/>
                    <a:pt x="706" y="797"/>
                    <a:pt x="706" y="799"/>
                  </a:cubicBezTo>
                  <a:cubicBezTo>
                    <a:pt x="706" y="799"/>
                    <a:pt x="706" y="800"/>
                    <a:pt x="705" y="801"/>
                  </a:cubicBezTo>
                  <a:cubicBezTo>
                    <a:pt x="695" y="808"/>
                    <a:pt x="695" y="808"/>
                    <a:pt x="695" y="808"/>
                  </a:cubicBezTo>
                  <a:cubicBezTo>
                    <a:pt x="695" y="808"/>
                    <a:pt x="694" y="807"/>
                    <a:pt x="693" y="809"/>
                  </a:cubicBezTo>
                  <a:cubicBezTo>
                    <a:pt x="693" y="809"/>
                    <a:pt x="693" y="808"/>
                    <a:pt x="692" y="808"/>
                  </a:cubicBezTo>
                  <a:cubicBezTo>
                    <a:pt x="692" y="808"/>
                    <a:pt x="692" y="808"/>
                    <a:pt x="692" y="809"/>
                  </a:cubicBezTo>
                  <a:cubicBezTo>
                    <a:pt x="692" y="809"/>
                    <a:pt x="690" y="808"/>
                    <a:pt x="690" y="809"/>
                  </a:cubicBezTo>
                  <a:cubicBezTo>
                    <a:pt x="684" y="810"/>
                    <a:pt x="684" y="810"/>
                    <a:pt x="684" y="810"/>
                  </a:cubicBezTo>
                  <a:cubicBezTo>
                    <a:pt x="684" y="810"/>
                    <a:pt x="682" y="810"/>
                    <a:pt x="685" y="809"/>
                  </a:cubicBezTo>
                  <a:cubicBezTo>
                    <a:pt x="685" y="809"/>
                    <a:pt x="692" y="807"/>
                    <a:pt x="688" y="807"/>
                  </a:cubicBezTo>
                  <a:cubicBezTo>
                    <a:pt x="688" y="807"/>
                    <a:pt x="686" y="806"/>
                    <a:pt x="688" y="806"/>
                  </a:cubicBezTo>
                  <a:cubicBezTo>
                    <a:pt x="688" y="806"/>
                    <a:pt x="695" y="801"/>
                    <a:pt x="697" y="796"/>
                  </a:cubicBezTo>
                  <a:cubicBezTo>
                    <a:pt x="697" y="796"/>
                    <a:pt x="704" y="785"/>
                    <a:pt x="695" y="779"/>
                  </a:cubicBezTo>
                  <a:cubicBezTo>
                    <a:pt x="695" y="779"/>
                    <a:pt x="691" y="779"/>
                    <a:pt x="688" y="784"/>
                  </a:cubicBezTo>
                  <a:cubicBezTo>
                    <a:pt x="688" y="784"/>
                    <a:pt x="686" y="789"/>
                    <a:pt x="683" y="790"/>
                  </a:cubicBezTo>
                  <a:cubicBezTo>
                    <a:pt x="683" y="790"/>
                    <a:pt x="678" y="789"/>
                    <a:pt x="675" y="787"/>
                  </a:cubicBezTo>
                  <a:cubicBezTo>
                    <a:pt x="675" y="787"/>
                    <a:pt x="672" y="786"/>
                    <a:pt x="675" y="786"/>
                  </a:cubicBezTo>
                  <a:cubicBezTo>
                    <a:pt x="675" y="786"/>
                    <a:pt x="676" y="786"/>
                    <a:pt x="678" y="784"/>
                  </a:cubicBezTo>
                  <a:cubicBezTo>
                    <a:pt x="678" y="784"/>
                    <a:pt x="681" y="783"/>
                    <a:pt x="681" y="782"/>
                  </a:cubicBezTo>
                  <a:cubicBezTo>
                    <a:pt x="681" y="782"/>
                    <a:pt x="683" y="779"/>
                    <a:pt x="685" y="777"/>
                  </a:cubicBezTo>
                  <a:cubicBezTo>
                    <a:pt x="685" y="777"/>
                    <a:pt x="688" y="775"/>
                    <a:pt x="689" y="773"/>
                  </a:cubicBezTo>
                  <a:cubicBezTo>
                    <a:pt x="689" y="773"/>
                    <a:pt x="689" y="771"/>
                    <a:pt x="687" y="772"/>
                  </a:cubicBezTo>
                  <a:cubicBezTo>
                    <a:pt x="687" y="772"/>
                    <a:pt x="683" y="776"/>
                    <a:pt x="679" y="769"/>
                  </a:cubicBezTo>
                  <a:cubicBezTo>
                    <a:pt x="679" y="769"/>
                    <a:pt x="679" y="761"/>
                    <a:pt x="678" y="764"/>
                  </a:cubicBezTo>
                  <a:cubicBezTo>
                    <a:pt x="678" y="764"/>
                    <a:pt x="676" y="769"/>
                    <a:pt x="673" y="770"/>
                  </a:cubicBezTo>
                  <a:cubicBezTo>
                    <a:pt x="673" y="770"/>
                    <a:pt x="671" y="771"/>
                    <a:pt x="669" y="770"/>
                  </a:cubicBezTo>
                  <a:cubicBezTo>
                    <a:pt x="669" y="770"/>
                    <a:pt x="666" y="769"/>
                    <a:pt x="669" y="769"/>
                  </a:cubicBezTo>
                  <a:cubicBezTo>
                    <a:pt x="669" y="769"/>
                    <a:pt x="672" y="768"/>
                    <a:pt x="674" y="764"/>
                  </a:cubicBezTo>
                  <a:cubicBezTo>
                    <a:pt x="674" y="764"/>
                    <a:pt x="676" y="761"/>
                    <a:pt x="676" y="759"/>
                  </a:cubicBezTo>
                  <a:cubicBezTo>
                    <a:pt x="676" y="759"/>
                    <a:pt x="675" y="758"/>
                    <a:pt x="678" y="757"/>
                  </a:cubicBezTo>
                  <a:cubicBezTo>
                    <a:pt x="678" y="757"/>
                    <a:pt x="684" y="752"/>
                    <a:pt x="688" y="755"/>
                  </a:cubicBezTo>
                  <a:cubicBezTo>
                    <a:pt x="688" y="755"/>
                    <a:pt x="689" y="757"/>
                    <a:pt x="688" y="760"/>
                  </a:cubicBezTo>
                  <a:cubicBezTo>
                    <a:pt x="688" y="760"/>
                    <a:pt x="687" y="762"/>
                    <a:pt x="690" y="765"/>
                  </a:cubicBezTo>
                  <a:cubicBezTo>
                    <a:pt x="690" y="765"/>
                    <a:pt x="694" y="767"/>
                    <a:pt x="695" y="766"/>
                  </a:cubicBezTo>
                  <a:cubicBezTo>
                    <a:pt x="695" y="766"/>
                    <a:pt x="700" y="762"/>
                    <a:pt x="702" y="763"/>
                  </a:cubicBezTo>
                  <a:cubicBezTo>
                    <a:pt x="702" y="763"/>
                    <a:pt x="706" y="763"/>
                    <a:pt x="705" y="766"/>
                  </a:cubicBezTo>
                  <a:cubicBezTo>
                    <a:pt x="705" y="766"/>
                    <a:pt x="704" y="768"/>
                    <a:pt x="704" y="769"/>
                  </a:cubicBezTo>
                  <a:cubicBezTo>
                    <a:pt x="704" y="769"/>
                    <a:pt x="704" y="769"/>
                    <a:pt x="702" y="770"/>
                  </a:cubicBezTo>
                  <a:cubicBezTo>
                    <a:pt x="702" y="770"/>
                    <a:pt x="699" y="772"/>
                    <a:pt x="702" y="775"/>
                  </a:cubicBezTo>
                  <a:cubicBezTo>
                    <a:pt x="707" y="782"/>
                    <a:pt x="707" y="782"/>
                    <a:pt x="707" y="782"/>
                  </a:cubicBezTo>
                  <a:cubicBezTo>
                    <a:pt x="707" y="782"/>
                    <a:pt x="709" y="788"/>
                    <a:pt x="708" y="793"/>
                  </a:cubicBezTo>
                  <a:cubicBezTo>
                    <a:pt x="708" y="793"/>
                    <a:pt x="707" y="795"/>
                    <a:pt x="706" y="796"/>
                  </a:cubicBezTo>
                  <a:close/>
                  <a:moveTo>
                    <a:pt x="452" y="787"/>
                  </a:moveTo>
                  <a:cubicBezTo>
                    <a:pt x="268" y="787"/>
                    <a:pt x="119" y="638"/>
                    <a:pt x="119" y="454"/>
                  </a:cubicBezTo>
                  <a:cubicBezTo>
                    <a:pt x="119" y="270"/>
                    <a:pt x="268" y="121"/>
                    <a:pt x="452" y="121"/>
                  </a:cubicBezTo>
                  <a:cubicBezTo>
                    <a:pt x="636" y="121"/>
                    <a:pt x="785" y="270"/>
                    <a:pt x="785" y="454"/>
                  </a:cubicBezTo>
                  <a:cubicBezTo>
                    <a:pt x="785" y="638"/>
                    <a:pt x="636" y="787"/>
                    <a:pt x="452" y="787"/>
                  </a:cubicBezTo>
                  <a:close/>
                  <a:moveTo>
                    <a:pt x="779" y="318"/>
                  </a:moveTo>
                  <a:cubicBezTo>
                    <a:pt x="776" y="310"/>
                    <a:pt x="775" y="303"/>
                    <a:pt x="778" y="296"/>
                  </a:cubicBezTo>
                  <a:cubicBezTo>
                    <a:pt x="780" y="290"/>
                    <a:pt x="785" y="285"/>
                    <a:pt x="793" y="282"/>
                  </a:cubicBezTo>
                  <a:cubicBezTo>
                    <a:pt x="798" y="280"/>
                    <a:pt x="802" y="279"/>
                    <a:pt x="806" y="279"/>
                  </a:cubicBezTo>
                  <a:cubicBezTo>
                    <a:pt x="809" y="279"/>
                    <a:pt x="812" y="280"/>
                    <a:pt x="815" y="281"/>
                  </a:cubicBezTo>
                  <a:cubicBezTo>
                    <a:pt x="817" y="283"/>
                    <a:pt x="820" y="284"/>
                    <a:pt x="822" y="286"/>
                  </a:cubicBezTo>
                  <a:cubicBezTo>
                    <a:pt x="824" y="289"/>
                    <a:pt x="827" y="293"/>
                    <a:pt x="828" y="297"/>
                  </a:cubicBezTo>
                  <a:cubicBezTo>
                    <a:pt x="832" y="305"/>
                    <a:pt x="832" y="312"/>
                    <a:pt x="829" y="318"/>
                  </a:cubicBezTo>
                  <a:cubicBezTo>
                    <a:pt x="827" y="325"/>
                    <a:pt x="822" y="330"/>
                    <a:pt x="814" y="333"/>
                  </a:cubicBezTo>
                  <a:cubicBezTo>
                    <a:pt x="806" y="336"/>
                    <a:pt x="799" y="336"/>
                    <a:pt x="793" y="333"/>
                  </a:cubicBezTo>
                  <a:cubicBezTo>
                    <a:pt x="787" y="331"/>
                    <a:pt x="782" y="325"/>
                    <a:pt x="779" y="318"/>
                  </a:cubicBezTo>
                  <a:close/>
                  <a:moveTo>
                    <a:pt x="841" y="337"/>
                  </a:moveTo>
                  <a:cubicBezTo>
                    <a:pt x="844" y="348"/>
                    <a:pt x="844" y="348"/>
                    <a:pt x="844" y="348"/>
                  </a:cubicBezTo>
                  <a:cubicBezTo>
                    <a:pt x="803" y="358"/>
                    <a:pt x="803" y="358"/>
                    <a:pt x="803" y="358"/>
                  </a:cubicBezTo>
                  <a:cubicBezTo>
                    <a:pt x="810" y="386"/>
                    <a:pt x="810" y="386"/>
                    <a:pt x="810" y="386"/>
                  </a:cubicBezTo>
                  <a:cubicBezTo>
                    <a:pt x="801" y="388"/>
                    <a:pt x="801" y="388"/>
                    <a:pt x="801" y="388"/>
                  </a:cubicBezTo>
                  <a:cubicBezTo>
                    <a:pt x="792" y="349"/>
                    <a:pt x="792" y="349"/>
                    <a:pt x="792" y="349"/>
                  </a:cubicBezTo>
                  <a:lnTo>
                    <a:pt x="841" y="337"/>
                  </a:lnTo>
                  <a:close/>
                  <a:moveTo>
                    <a:pt x="852" y="525"/>
                  </a:moveTo>
                  <a:cubicBezTo>
                    <a:pt x="816" y="528"/>
                    <a:pt x="816" y="528"/>
                    <a:pt x="816" y="528"/>
                  </a:cubicBezTo>
                  <a:cubicBezTo>
                    <a:pt x="848" y="545"/>
                    <a:pt x="848" y="545"/>
                    <a:pt x="848" y="545"/>
                  </a:cubicBezTo>
                  <a:cubicBezTo>
                    <a:pt x="845" y="562"/>
                    <a:pt x="845" y="562"/>
                    <a:pt x="845" y="562"/>
                  </a:cubicBezTo>
                  <a:cubicBezTo>
                    <a:pt x="794" y="552"/>
                    <a:pt x="794" y="552"/>
                    <a:pt x="794" y="552"/>
                  </a:cubicBezTo>
                  <a:cubicBezTo>
                    <a:pt x="796" y="541"/>
                    <a:pt x="796" y="541"/>
                    <a:pt x="796" y="541"/>
                  </a:cubicBezTo>
                  <a:cubicBezTo>
                    <a:pt x="836" y="549"/>
                    <a:pt x="836" y="549"/>
                    <a:pt x="836" y="549"/>
                  </a:cubicBezTo>
                  <a:cubicBezTo>
                    <a:pt x="798" y="530"/>
                    <a:pt x="798" y="530"/>
                    <a:pt x="798" y="530"/>
                  </a:cubicBezTo>
                  <a:cubicBezTo>
                    <a:pt x="801" y="519"/>
                    <a:pt x="801" y="519"/>
                    <a:pt x="801" y="519"/>
                  </a:cubicBezTo>
                  <a:cubicBezTo>
                    <a:pt x="843" y="516"/>
                    <a:pt x="843" y="516"/>
                    <a:pt x="843" y="516"/>
                  </a:cubicBezTo>
                  <a:cubicBezTo>
                    <a:pt x="803" y="508"/>
                    <a:pt x="803" y="508"/>
                    <a:pt x="803" y="508"/>
                  </a:cubicBezTo>
                  <a:cubicBezTo>
                    <a:pt x="805" y="498"/>
                    <a:pt x="805" y="498"/>
                    <a:pt x="805" y="498"/>
                  </a:cubicBezTo>
                  <a:cubicBezTo>
                    <a:pt x="856" y="508"/>
                    <a:pt x="856" y="508"/>
                    <a:pt x="856" y="508"/>
                  </a:cubicBezTo>
                  <a:lnTo>
                    <a:pt x="852" y="525"/>
                  </a:lnTo>
                  <a:close/>
                  <a:moveTo>
                    <a:pt x="816" y="474"/>
                  </a:moveTo>
                  <a:cubicBezTo>
                    <a:pt x="817" y="476"/>
                    <a:pt x="818" y="477"/>
                    <a:pt x="820" y="477"/>
                  </a:cubicBezTo>
                  <a:cubicBezTo>
                    <a:pt x="822" y="478"/>
                    <a:pt x="825" y="478"/>
                    <a:pt x="829" y="478"/>
                  </a:cubicBezTo>
                  <a:cubicBezTo>
                    <a:pt x="858" y="479"/>
                    <a:pt x="858" y="479"/>
                    <a:pt x="858" y="479"/>
                  </a:cubicBezTo>
                  <a:cubicBezTo>
                    <a:pt x="857" y="491"/>
                    <a:pt x="857" y="491"/>
                    <a:pt x="857" y="491"/>
                  </a:cubicBezTo>
                  <a:cubicBezTo>
                    <a:pt x="830" y="490"/>
                    <a:pt x="830" y="490"/>
                    <a:pt x="830" y="490"/>
                  </a:cubicBezTo>
                  <a:cubicBezTo>
                    <a:pt x="824" y="490"/>
                    <a:pt x="819" y="489"/>
                    <a:pt x="817" y="488"/>
                  </a:cubicBezTo>
                  <a:cubicBezTo>
                    <a:pt x="814" y="488"/>
                    <a:pt x="812" y="486"/>
                    <a:pt x="811" y="485"/>
                  </a:cubicBezTo>
                  <a:cubicBezTo>
                    <a:pt x="809" y="483"/>
                    <a:pt x="808" y="481"/>
                    <a:pt x="807" y="478"/>
                  </a:cubicBezTo>
                  <a:cubicBezTo>
                    <a:pt x="806" y="475"/>
                    <a:pt x="805" y="471"/>
                    <a:pt x="805" y="467"/>
                  </a:cubicBezTo>
                  <a:cubicBezTo>
                    <a:pt x="806" y="461"/>
                    <a:pt x="806" y="457"/>
                    <a:pt x="808" y="455"/>
                  </a:cubicBezTo>
                  <a:cubicBezTo>
                    <a:pt x="809" y="452"/>
                    <a:pt x="810" y="450"/>
                    <a:pt x="812" y="448"/>
                  </a:cubicBezTo>
                  <a:cubicBezTo>
                    <a:pt x="814" y="447"/>
                    <a:pt x="816" y="446"/>
                    <a:pt x="818" y="445"/>
                  </a:cubicBezTo>
                  <a:cubicBezTo>
                    <a:pt x="821" y="444"/>
                    <a:pt x="825" y="444"/>
                    <a:pt x="831" y="444"/>
                  </a:cubicBezTo>
                  <a:cubicBezTo>
                    <a:pt x="859" y="445"/>
                    <a:pt x="859" y="445"/>
                    <a:pt x="859" y="445"/>
                  </a:cubicBezTo>
                  <a:cubicBezTo>
                    <a:pt x="858" y="457"/>
                    <a:pt x="858" y="457"/>
                    <a:pt x="858" y="457"/>
                  </a:cubicBezTo>
                  <a:cubicBezTo>
                    <a:pt x="830" y="456"/>
                    <a:pt x="830" y="456"/>
                    <a:pt x="830" y="456"/>
                  </a:cubicBezTo>
                  <a:cubicBezTo>
                    <a:pt x="826" y="456"/>
                    <a:pt x="823" y="456"/>
                    <a:pt x="822" y="456"/>
                  </a:cubicBezTo>
                  <a:cubicBezTo>
                    <a:pt x="819" y="456"/>
                    <a:pt x="818" y="457"/>
                    <a:pt x="816" y="459"/>
                  </a:cubicBezTo>
                  <a:cubicBezTo>
                    <a:pt x="815" y="461"/>
                    <a:pt x="814" y="464"/>
                    <a:pt x="814" y="467"/>
                  </a:cubicBezTo>
                  <a:cubicBezTo>
                    <a:pt x="814" y="470"/>
                    <a:pt x="815" y="473"/>
                    <a:pt x="816" y="4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p>
          </p:txBody>
        </p:sp>
        <p:sp>
          <p:nvSpPr>
            <p:cNvPr id="59" name="Freeform 68"/>
            <p:cNvSpPr/>
            <p:nvPr/>
          </p:nvSpPr>
          <p:spPr>
            <a:xfrm>
              <a:off x="6087558" y="4249111"/>
              <a:ext cx="41275" cy="39688"/>
            </a:xfrm>
            <a:custGeom>
              <a:avLst/>
              <a:gdLst>
                <a:gd name="T0" fmla="*/ 13 w 22"/>
                <a:gd name="T1" fmla="*/ 20 h 21"/>
                <a:gd name="T2" fmla="*/ 17 w 22"/>
                <a:gd name="T3" fmla="*/ 20 h 21"/>
                <a:gd name="T4" fmla="*/ 21 w 22"/>
                <a:gd name="T5" fmla="*/ 17 h 21"/>
                <a:gd name="T6" fmla="*/ 22 w 22"/>
                <a:gd name="T7" fmla="*/ 13 h 21"/>
                <a:gd name="T8" fmla="*/ 19 w 22"/>
                <a:gd name="T9" fmla="*/ 8 h 21"/>
                <a:gd name="T10" fmla="*/ 13 w 22"/>
                <a:gd name="T11" fmla="*/ 3 h 21"/>
                <a:gd name="T12" fmla="*/ 8 w 22"/>
                <a:gd name="T13" fmla="*/ 0 h 21"/>
                <a:gd name="T14" fmla="*/ 0 w 22"/>
                <a:gd name="T15" fmla="*/ 12 h 21"/>
                <a:gd name="T16" fmla="*/ 5 w 22"/>
                <a:gd name="T17" fmla="*/ 16 h 21"/>
                <a:gd name="T18" fmla="*/ 13 w 22"/>
                <a:gd name="T1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3" y="20"/>
                  </a:moveTo>
                  <a:cubicBezTo>
                    <a:pt x="14" y="21"/>
                    <a:pt x="16" y="21"/>
                    <a:pt x="17" y="20"/>
                  </a:cubicBezTo>
                  <a:cubicBezTo>
                    <a:pt x="19" y="20"/>
                    <a:pt x="20" y="19"/>
                    <a:pt x="21" y="17"/>
                  </a:cubicBezTo>
                  <a:cubicBezTo>
                    <a:pt x="22" y="16"/>
                    <a:pt x="22" y="14"/>
                    <a:pt x="22" y="13"/>
                  </a:cubicBezTo>
                  <a:cubicBezTo>
                    <a:pt x="22" y="11"/>
                    <a:pt x="21" y="9"/>
                    <a:pt x="19" y="8"/>
                  </a:cubicBezTo>
                  <a:cubicBezTo>
                    <a:pt x="18" y="7"/>
                    <a:pt x="16" y="5"/>
                    <a:pt x="13" y="3"/>
                  </a:cubicBezTo>
                  <a:cubicBezTo>
                    <a:pt x="8" y="0"/>
                    <a:pt x="8" y="0"/>
                    <a:pt x="8" y="0"/>
                  </a:cubicBezTo>
                  <a:cubicBezTo>
                    <a:pt x="0" y="12"/>
                    <a:pt x="0" y="12"/>
                    <a:pt x="0" y="12"/>
                  </a:cubicBezTo>
                  <a:cubicBezTo>
                    <a:pt x="5" y="16"/>
                    <a:pt x="5" y="16"/>
                    <a:pt x="5" y="16"/>
                  </a:cubicBezTo>
                  <a:cubicBezTo>
                    <a:pt x="9" y="18"/>
                    <a:pt x="11" y="20"/>
                    <a:pt x="1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p>
          </p:txBody>
        </p:sp>
        <p:sp>
          <p:nvSpPr>
            <p:cNvPr id="60" name="Freeform 69"/>
            <p:cNvSpPr/>
            <p:nvPr/>
          </p:nvSpPr>
          <p:spPr>
            <a:xfrm>
              <a:off x="5819270" y="5563561"/>
              <a:ext cx="33338" cy="52388"/>
            </a:xfrm>
            <a:custGeom>
              <a:avLst/>
              <a:gdLst>
                <a:gd name="T0" fmla="*/ 3 w 18"/>
                <a:gd name="T1" fmla="*/ 3 h 28"/>
                <a:gd name="T2" fmla="*/ 5 w 18"/>
                <a:gd name="T3" fmla="*/ 6 h 28"/>
                <a:gd name="T4" fmla="*/ 7 w 18"/>
                <a:gd name="T5" fmla="*/ 8 h 28"/>
                <a:gd name="T6" fmla="*/ 7 w 18"/>
                <a:gd name="T7" fmla="*/ 11 h 28"/>
                <a:gd name="T8" fmla="*/ 6 w 18"/>
                <a:gd name="T9" fmla="*/ 13 h 28"/>
                <a:gd name="T10" fmla="*/ 2 w 18"/>
                <a:gd name="T11" fmla="*/ 19 h 28"/>
                <a:gd name="T12" fmla="*/ 3 w 18"/>
                <a:gd name="T13" fmla="*/ 25 h 28"/>
                <a:gd name="T14" fmla="*/ 8 w 18"/>
                <a:gd name="T15" fmla="*/ 22 h 28"/>
                <a:gd name="T16" fmla="*/ 9 w 18"/>
                <a:gd name="T17" fmla="*/ 21 h 28"/>
                <a:gd name="T18" fmla="*/ 10 w 18"/>
                <a:gd name="T19" fmla="*/ 19 h 28"/>
                <a:gd name="T20" fmla="*/ 14 w 18"/>
                <a:gd name="T21" fmla="*/ 13 h 28"/>
                <a:gd name="T22" fmla="*/ 17 w 18"/>
                <a:gd name="T23" fmla="*/ 6 h 28"/>
                <a:gd name="T24" fmla="*/ 17 w 18"/>
                <a:gd name="T25" fmla="*/ 4 h 28"/>
                <a:gd name="T26" fmla="*/ 12 w 18"/>
                <a:gd name="T27" fmla="*/ 1 h 28"/>
                <a:gd name="T28" fmla="*/ 7 w 18"/>
                <a:gd name="T29" fmla="*/ 0 h 28"/>
                <a:gd name="T30" fmla="*/ 4 w 18"/>
                <a:gd name="T31" fmla="*/ 0 h 28"/>
                <a:gd name="T32" fmla="*/ 3 w 18"/>
                <a:gd name="T33"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28">
                  <a:moveTo>
                    <a:pt x="3" y="3"/>
                  </a:moveTo>
                  <a:cubicBezTo>
                    <a:pt x="4" y="4"/>
                    <a:pt x="5" y="6"/>
                    <a:pt x="5" y="6"/>
                  </a:cubicBezTo>
                  <a:cubicBezTo>
                    <a:pt x="6" y="8"/>
                    <a:pt x="7" y="8"/>
                    <a:pt x="7" y="8"/>
                  </a:cubicBezTo>
                  <a:cubicBezTo>
                    <a:pt x="8" y="9"/>
                    <a:pt x="7" y="11"/>
                    <a:pt x="7" y="11"/>
                  </a:cubicBezTo>
                  <a:cubicBezTo>
                    <a:pt x="6" y="12"/>
                    <a:pt x="6" y="13"/>
                    <a:pt x="6" y="13"/>
                  </a:cubicBezTo>
                  <a:cubicBezTo>
                    <a:pt x="5" y="16"/>
                    <a:pt x="2" y="19"/>
                    <a:pt x="2" y="19"/>
                  </a:cubicBezTo>
                  <a:cubicBezTo>
                    <a:pt x="0" y="21"/>
                    <a:pt x="3" y="25"/>
                    <a:pt x="3" y="25"/>
                  </a:cubicBezTo>
                  <a:cubicBezTo>
                    <a:pt x="4" y="28"/>
                    <a:pt x="8" y="22"/>
                    <a:pt x="8" y="22"/>
                  </a:cubicBezTo>
                  <a:cubicBezTo>
                    <a:pt x="8" y="21"/>
                    <a:pt x="9" y="21"/>
                    <a:pt x="9" y="21"/>
                  </a:cubicBezTo>
                  <a:cubicBezTo>
                    <a:pt x="10" y="20"/>
                    <a:pt x="10" y="19"/>
                    <a:pt x="10" y="19"/>
                  </a:cubicBezTo>
                  <a:cubicBezTo>
                    <a:pt x="12" y="16"/>
                    <a:pt x="14" y="13"/>
                    <a:pt x="14" y="13"/>
                  </a:cubicBezTo>
                  <a:cubicBezTo>
                    <a:pt x="15" y="12"/>
                    <a:pt x="17" y="6"/>
                    <a:pt x="17" y="6"/>
                  </a:cubicBezTo>
                  <a:cubicBezTo>
                    <a:pt x="18" y="6"/>
                    <a:pt x="17" y="4"/>
                    <a:pt x="17" y="4"/>
                  </a:cubicBezTo>
                  <a:cubicBezTo>
                    <a:pt x="17" y="3"/>
                    <a:pt x="12" y="1"/>
                    <a:pt x="12" y="1"/>
                  </a:cubicBezTo>
                  <a:cubicBezTo>
                    <a:pt x="11" y="1"/>
                    <a:pt x="9" y="0"/>
                    <a:pt x="7" y="0"/>
                  </a:cubicBezTo>
                  <a:cubicBezTo>
                    <a:pt x="6" y="0"/>
                    <a:pt x="4" y="0"/>
                    <a:pt x="4" y="0"/>
                  </a:cubicBezTo>
                  <a:cubicBezTo>
                    <a:pt x="1" y="1"/>
                    <a:pt x="3" y="3"/>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p>
          </p:txBody>
        </p:sp>
        <p:sp>
          <p:nvSpPr>
            <p:cNvPr id="61" name="Freeform 70"/>
            <p:cNvSpPr/>
            <p:nvPr/>
          </p:nvSpPr>
          <p:spPr>
            <a:xfrm>
              <a:off x="6317745" y="4565023"/>
              <a:ext cx="68263" cy="63500"/>
            </a:xfrm>
            <a:custGeom>
              <a:avLst/>
              <a:gdLst>
                <a:gd name="T0" fmla="*/ 25 w 37"/>
                <a:gd name="T1" fmla="*/ 32 h 34"/>
                <a:gd name="T2" fmla="*/ 35 w 37"/>
                <a:gd name="T3" fmla="*/ 23 h 34"/>
                <a:gd name="T4" fmla="*/ 35 w 37"/>
                <a:gd name="T5" fmla="*/ 10 h 34"/>
                <a:gd name="T6" fmla="*/ 27 w 37"/>
                <a:gd name="T7" fmla="*/ 2 h 34"/>
                <a:gd name="T8" fmla="*/ 13 w 37"/>
                <a:gd name="T9" fmla="*/ 3 h 34"/>
                <a:gd name="T10" fmla="*/ 2 w 37"/>
                <a:gd name="T11" fmla="*/ 12 h 34"/>
                <a:gd name="T12" fmla="*/ 2 w 37"/>
                <a:gd name="T13" fmla="*/ 24 h 34"/>
                <a:gd name="T14" fmla="*/ 11 w 37"/>
                <a:gd name="T15" fmla="*/ 33 h 34"/>
                <a:gd name="T16" fmla="*/ 25 w 37"/>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4">
                  <a:moveTo>
                    <a:pt x="25" y="32"/>
                  </a:moveTo>
                  <a:cubicBezTo>
                    <a:pt x="30" y="29"/>
                    <a:pt x="34" y="26"/>
                    <a:pt x="35" y="23"/>
                  </a:cubicBezTo>
                  <a:cubicBezTo>
                    <a:pt x="37" y="19"/>
                    <a:pt x="37" y="15"/>
                    <a:pt x="35" y="10"/>
                  </a:cubicBezTo>
                  <a:cubicBezTo>
                    <a:pt x="33" y="6"/>
                    <a:pt x="31" y="3"/>
                    <a:pt x="27" y="2"/>
                  </a:cubicBezTo>
                  <a:cubicBezTo>
                    <a:pt x="23" y="0"/>
                    <a:pt x="18" y="0"/>
                    <a:pt x="13" y="3"/>
                  </a:cubicBezTo>
                  <a:cubicBezTo>
                    <a:pt x="7" y="5"/>
                    <a:pt x="4" y="8"/>
                    <a:pt x="2" y="12"/>
                  </a:cubicBezTo>
                  <a:cubicBezTo>
                    <a:pt x="0" y="16"/>
                    <a:pt x="0" y="20"/>
                    <a:pt x="2" y="24"/>
                  </a:cubicBezTo>
                  <a:cubicBezTo>
                    <a:pt x="4" y="28"/>
                    <a:pt x="7" y="31"/>
                    <a:pt x="11" y="33"/>
                  </a:cubicBezTo>
                  <a:cubicBezTo>
                    <a:pt x="14" y="34"/>
                    <a:pt x="19" y="34"/>
                    <a:pt x="25"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p>
          </p:txBody>
        </p:sp>
      </p:grpSp>
      <p:grpSp>
        <p:nvGrpSpPr>
          <p:cNvPr id="62" name="组合 61"/>
          <p:cNvGrpSpPr/>
          <p:nvPr userDrawn="1"/>
        </p:nvGrpSpPr>
        <p:grpSpPr>
          <a:xfrm>
            <a:off x="-3520096" y="0"/>
            <a:ext cx="6882359" cy="6858000"/>
            <a:chOff x="4804858" y="3977648"/>
            <a:chExt cx="1793875" cy="1787526"/>
          </a:xfrm>
          <a:solidFill>
            <a:schemeClr val="bg1">
              <a:lumMod val="85000"/>
              <a:alpha val="40000"/>
            </a:schemeClr>
          </a:solidFill>
        </p:grpSpPr>
        <p:sp>
          <p:nvSpPr>
            <p:cNvPr id="63" name="Rectangle 51"/>
            <p:cNvSpPr>
              <a:spLocks noChangeArrowheads="1"/>
            </p:cNvSpPr>
            <p:nvPr/>
          </p:nvSpPr>
          <p:spPr>
            <a:xfrm>
              <a:off x="5957383" y="4693611"/>
              <a:ext cx="793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p>
          </p:txBody>
        </p:sp>
        <p:sp>
          <p:nvSpPr>
            <p:cNvPr id="64" name="Freeform 52"/>
            <p:cNvSpPr>
              <a:spLocks noEditPoints="1"/>
            </p:cNvSpPr>
            <p:nvPr/>
          </p:nvSpPr>
          <p:spPr>
            <a:xfrm>
              <a:off x="5217608" y="4339598"/>
              <a:ext cx="917575" cy="107473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p>
          </p:txBody>
        </p:sp>
        <p:sp>
          <p:nvSpPr>
            <p:cNvPr id="65" name="Freeform 53"/>
            <p:cNvSpPr>
              <a:spLocks noEditPoints="1"/>
            </p:cNvSpPr>
            <p:nvPr/>
          </p:nvSpPr>
          <p:spPr>
            <a:xfrm>
              <a:off x="4804858" y="3977648"/>
              <a:ext cx="1793875" cy="1787526"/>
            </a:xfrm>
            <a:custGeom>
              <a:avLst/>
              <a:gdLst>
                <a:gd name="T0" fmla="*/ 484 w 968"/>
                <a:gd name="T1" fmla="*/ 953 h 967"/>
                <a:gd name="T2" fmla="*/ 14 w 968"/>
                <a:gd name="T3" fmla="*/ 482 h 967"/>
                <a:gd name="T4" fmla="*/ 484 w 968"/>
                <a:gd name="T5" fmla="*/ 12 h 967"/>
                <a:gd name="T6" fmla="*/ 954 w 968"/>
                <a:gd name="T7" fmla="*/ 482 h 967"/>
                <a:gd name="T8" fmla="*/ 484 w 968"/>
                <a:gd name="T9" fmla="*/ 953 h 967"/>
                <a:gd name="T10" fmla="*/ 484 w 968"/>
                <a:gd name="T11" fmla="*/ 0 h 967"/>
                <a:gd name="T12" fmla="*/ 0 w 968"/>
                <a:gd name="T13" fmla="*/ 483 h 967"/>
                <a:gd name="T14" fmla="*/ 484 w 968"/>
                <a:gd name="T15" fmla="*/ 967 h 967"/>
                <a:gd name="T16" fmla="*/ 968 w 968"/>
                <a:gd name="T17" fmla="*/ 483 h 967"/>
                <a:gd name="T18" fmla="*/ 484 w 968"/>
                <a:gd name="T19" fmla="*/ 0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8" h="967">
                  <a:moveTo>
                    <a:pt x="484" y="953"/>
                  </a:moveTo>
                  <a:cubicBezTo>
                    <a:pt x="224" y="953"/>
                    <a:pt x="14" y="742"/>
                    <a:pt x="14" y="482"/>
                  </a:cubicBezTo>
                  <a:cubicBezTo>
                    <a:pt x="14" y="223"/>
                    <a:pt x="224" y="12"/>
                    <a:pt x="484" y="12"/>
                  </a:cubicBezTo>
                  <a:cubicBezTo>
                    <a:pt x="744" y="12"/>
                    <a:pt x="954" y="223"/>
                    <a:pt x="954" y="482"/>
                  </a:cubicBezTo>
                  <a:cubicBezTo>
                    <a:pt x="954" y="742"/>
                    <a:pt x="744" y="953"/>
                    <a:pt x="484" y="953"/>
                  </a:cubicBezTo>
                  <a:close/>
                  <a:moveTo>
                    <a:pt x="484" y="0"/>
                  </a:moveTo>
                  <a:cubicBezTo>
                    <a:pt x="217" y="0"/>
                    <a:pt x="0" y="216"/>
                    <a:pt x="0" y="483"/>
                  </a:cubicBezTo>
                  <a:cubicBezTo>
                    <a:pt x="0" y="750"/>
                    <a:pt x="217" y="967"/>
                    <a:pt x="484" y="967"/>
                  </a:cubicBezTo>
                  <a:cubicBezTo>
                    <a:pt x="751" y="967"/>
                    <a:pt x="968" y="750"/>
                    <a:pt x="968" y="483"/>
                  </a:cubicBezTo>
                  <a:cubicBezTo>
                    <a:pt x="968" y="216"/>
                    <a:pt x="751" y="0"/>
                    <a:pt x="4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p>
          </p:txBody>
        </p:sp>
        <p:sp>
          <p:nvSpPr>
            <p:cNvPr id="66" name="Freeform 54"/>
            <p:cNvSpPr/>
            <p:nvPr/>
          </p:nvSpPr>
          <p:spPr>
            <a:xfrm>
              <a:off x="5008058" y="4552323"/>
              <a:ext cx="65088" cy="60325"/>
            </a:xfrm>
            <a:custGeom>
              <a:avLst/>
              <a:gdLst>
                <a:gd name="T0" fmla="*/ 23 w 35"/>
                <a:gd name="T1" fmla="*/ 3 h 32"/>
                <a:gd name="T2" fmla="*/ 10 w 35"/>
                <a:gd name="T3" fmla="*/ 1 h 32"/>
                <a:gd name="T4" fmla="*/ 2 w 35"/>
                <a:gd name="T5" fmla="*/ 9 h 32"/>
                <a:gd name="T6" fmla="*/ 1 w 35"/>
                <a:gd name="T7" fmla="*/ 20 h 32"/>
                <a:gd name="T8" fmla="*/ 11 w 35"/>
                <a:gd name="T9" fmla="*/ 29 h 32"/>
                <a:gd name="T10" fmla="*/ 25 w 35"/>
                <a:gd name="T11" fmla="*/ 31 h 32"/>
                <a:gd name="T12" fmla="*/ 33 w 35"/>
                <a:gd name="T13" fmla="*/ 23 h 32"/>
                <a:gd name="T14" fmla="*/ 33 w 35"/>
                <a:gd name="T15" fmla="*/ 12 h 32"/>
                <a:gd name="T16" fmla="*/ 23 w 35"/>
                <a:gd name="T17"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23" y="3"/>
                  </a:moveTo>
                  <a:cubicBezTo>
                    <a:pt x="18" y="0"/>
                    <a:pt x="13" y="0"/>
                    <a:pt x="10" y="1"/>
                  </a:cubicBezTo>
                  <a:cubicBezTo>
                    <a:pt x="6" y="2"/>
                    <a:pt x="3" y="5"/>
                    <a:pt x="2" y="9"/>
                  </a:cubicBezTo>
                  <a:cubicBezTo>
                    <a:pt x="0" y="13"/>
                    <a:pt x="0" y="17"/>
                    <a:pt x="1" y="20"/>
                  </a:cubicBezTo>
                  <a:cubicBezTo>
                    <a:pt x="3" y="24"/>
                    <a:pt x="6" y="27"/>
                    <a:pt x="11" y="29"/>
                  </a:cubicBezTo>
                  <a:cubicBezTo>
                    <a:pt x="16" y="31"/>
                    <a:pt x="21" y="32"/>
                    <a:pt x="25" y="31"/>
                  </a:cubicBezTo>
                  <a:cubicBezTo>
                    <a:pt x="28" y="29"/>
                    <a:pt x="31" y="27"/>
                    <a:pt x="33" y="23"/>
                  </a:cubicBezTo>
                  <a:cubicBezTo>
                    <a:pt x="35" y="19"/>
                    <a:pt x="35" y="15"/>
                    <a:pt x="33" y="12"/>
                  </a:cubicBezTo>
                  <a:cubicBezTo>
                    <a:pt x="32" y="8"/>
                    <a:pt x="28" y="5"/>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p>
          </p:txBody>
        </p:sp>
        <p:sp>
          <p:nvSpPr>
            <p:cNvPr id="67" name="Freeform 55"/>
            <p:cNvSpPr/>
            <p:nvPr/>
          </p:nvSpPr>
          <p:spPr>
            <a:xfrm>
              <a:off x="5581145" y="5347661"/>
              <a:ext cx="41275" cy="74613"/>
            </a:xfrm>
            <a:custGeom>
              <a:avLst/>
              <a:gdLst>
                <a:gd name="T0" fmla="*/ 22 w 22"/>
                <a:gd name="T1" fmla="*/ 0 h 40"/>
                <a:gd name="T2" fmla="*/ 22 w 22"/>
                <a:gd name="T3" fmla="*/ 40 h 40"/>
                <a:gd name="T4" fmla="*/ 11 w 22"/>
                <a:gd name="T5" fmla="*/ 40 h 40"/>
                <a:gd name="T6" fmla="*/ 11 w 22"/>
                <a:gd name="T7" fmla="*/ 14 h 40"/>
                <a:gd name="T8" fmla="*/ 6 w 22"/>
                <a:gd name="T9" fmla="*/ 17 h 40"/>
                <a:gd name="T10" fmla="*/ 0 w 22"/>
                <a:gd name="T11" fmla="*/ 19 h 40"/>
                <a:gd name="T12" fmla="*/ 0 w 22"/>
                <a:gd name="T13" fmla="*/ 11 h 40"/>
                <a:gd name="T14" fmla="*/ 8 w 22"/>
                <a:gd name="T15" fmla="*/ 6 h 40"/>
                <a:gd name="T16" fmla="*/ 13 w 22"/>
                <a:gd name="T17" fmla="*/ 0 h 40"/>
                <a:gd name="T18" fmla="*/ 22 w 22"/>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40">
                  <a:moveTo>
                    <a:pt x="22" y="0"/>
                  </a:moveTo>
                  <a:cubicBezTo>
                    <a:pt x="22" y="40"/>
                    <a:pt x="22" y="40"/>
                    <a:pt x="22" y="40"/>
                  </a:cubicBezTo>
                  <a:cubicBezTo>
                    <a:pt x="11" y="40"/>
                    <a:pt x="11" y="40"/>
                    <a:pt x="11" y="40"/>
                  </a:cubicBezTo>
                  <a:cubicBezTo>
                    <a:pt x="11" y="14"/>
                    <a:pt x="11" y="14"/>
                    <a:pt x="11" y="14"/>
                  </a:cubicBezTo>
                  <a:cubicBezTo>
                    <a:pt x="9" y="15"/>
                    <a:pt x="8" y="16"/>
                    <a:pt x="6" y="17"/>
                  </a:cubicBezTo>
                  <a:cubicBezTo>
                    <a:pt x="4" y="18"/>
                    <a:pt x="2" y="19"/>
                    <a:pt x="0" y="19"/>
                  </a:cubicBezTo>
                  <a:cubicBezTo>
                    <a:pt x="0" y="11"/>
                    <a:pt x="0" y="11"/>
                    <a:pt x="0" y="11"/>
                  </a:cubicBezTo>
                  <a:cubicBezTo>
                    <a:pt x="4" y="10"/>
                    <a:pt x="6" y="8"/>
                    <a:pt x="8" y="6"/>
                  </a:cubicBezTo>
                  <a:cubicBezTo>
                    <a:pt x="10" y="5"/>
                    <a:pt x="12" y="3"/>
                    <a:pt x="13" y="0"/>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p>
          </p:txBody>
        </p:sp>
        <p:sp>
          <p:nvSpPr>
            <p:cNvPr id="68" name="Freeform 56"/>
            <p:cNvSpPr>
              <a:spLocks noEditPoints="1"/>
            </p:cNvSpPr>
            <p:nvPr/>
          </p:nvSpPr>
          <p:spPr>
            <a:xfrm>
              <a:off x="5639883" y="5347661"/>
              <a:ext cx="60325" cy="74613"/>
            </a:xfrm>
            <a:custGeom>
              <a:avLst/>
              <a:gdLst>
                <a:gd name="T0" fmla="*/ 21 w 32"/>
                <a:gd name="T1" fmla="*/ 14 h 40"/>
                <a:gd name="T2" fmla="*/ 19 w 32"/>
                <a:gd name="T3" fmla="*/ 9 h 40"/>
                <a:gd name="T4" fmla="*/ 15 w 32"/>
                <a:gd name="T5" fmla="*/ 7 h 40"/>
                <a:gd name="T6" fmla="*/ 12 w 32"/>
                <a:gd name="T7" fmla="*/ 9 h 40"/>
                <a:gd name="T8" fmla="*/ 10 w 32"/>
                <a:gd name="T9" fmla="*/ 13 h 40"/>
                <a:gd name="T10" fmla="*/ 12 w 32"/>
                <a:gd name="T11" fmla="*/ 18 h 40"/>
                <a:gd name="T12" fmla="*/ 15 w 32"/>
                <a:gd name="T13" fmla="*/ 20 h 40"/>
                <a:gd name="T14" fmla="*/ 19 w 32"/>
                <a:gd name="T15" fmla="*/ 18 h 40"/>
                <a:gd name="T16" fmla="*/ 21 w 32"/>
                <a:gd name="T17" fmla="*/ 14 h 40"/>
                <a:gd name="T18" fmla="*/ 1 w 32"/>
                <a:gd name="T19" fmla="*/ 31 h 40"/>
                <a:gd name="T20" fmla="*/ 12 w 32"/>
                <a:gd name="T21" fmla="*/ 30 h 40"/>
                <a:gd name="T22" fmla="*/ 13 w 32"/>
                <a:gd name="T23" fmla="*/ 33 h 40"/>
                <a:gd name="T24" fmla="*/ 15 w 32"/>
                <a:gd name="T25" fmla="*/ 34 h 40"/>
                <a:gd name="T26" fmla="*/ 20 w 32"/>
                <a:gd name="T27" fmla="*/ 31 h 40"/>
                <a:gd name="T28" fmla="*/ 21 w 32"/>
                <a:gd name="T29" fmla="*/ 23 h 40"/>
                <a:gd name="T30" fmla="*/ 17 w 32"/>
                <a:gd name="T31" fmla="*/ 26 h 40"/>
                <a:gd name="T32" fmla="*/ 13 w 32"/>
                <a:gd name="T33" fmla="*/ 27 h 40"/>
                <a:gd name="T34" fmla="*/ 4 w 32"/>
                <a:gd name="T35" fmla="*/ 23 h 40"/>
                <a:gd name="T36" fmla="*/ 0 w 32"/>
                <a:gd name="T37" fmla="*/ 14 h 40"/>
                <a:gd name="T38" fmla="*/ 2 w 32"/>
                <a:gd name="T39" fmla="*/ 7 h 40"/>
                <a:gd name="T40" fmla="*/ 7 w 32"/>
                <a:gd name="T41" fmla="*/ 2 h 40"/>
                <a:gd name="T42" fmla="*/ 15 w 32"/>
                <a:gd name="T43" fmla="*/ 0 h 40"/>
                <a:gd name="T44" fmla="*/ 24 w 32"/>
                <a:gd name="T45" fmla="*/ 2 h 40"/>
                <a:gd name="T46" fmla="*/ 30 w 32"/>
                <a:gd name="T47" fmla="*/ 9 h 40"/>
                <a:gd name="T48" fmla="*/ 32 w 32"/>
                <a:gd name="T49" fmla="*/ 20 h 40"/>
                <a:gd name="T50" fmla="*/ 28 w 32"/>
                <a:gd name="T51" fmla="*/ 35 h 40"/>
                <a:gd name="T52" fmla="*/ 15 w 32"/>
                <a:gd name="T53" fmla="*/ 40 h 40"/>
                <a:gd name="T54" fmla="*/ 8 w 32"/>
                <a:gd name="T55" fmla="*/ 39 h 40"/>
                <a:gd name="T56" fmla="*/ 4 w 32"/>
                <a:gd name="T57" fmla="*/ 36 h 40"/>
                <a:gd name="T58" fmla="*/ 1 w 32"/>
                <a:gd name="T59"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 h="40">
                  <a:moveTo>
                    <a:pt x="21" y="14"/>
                  </a:moveTo>
                  <a:cubicBezTo>
                    <a:pt x="21" y="12"/>
                    <a:pt x="20" y="10"/>
                    <a:pt x="19" y="9"/>
                  </a:cubicBezTo>
                  <a:cubicBezTo>
                    <a:pt x="18" y="8"/>
                    <a:pt x="17" y="7"/>
                    <a:pt x="15" y="7"/>
                  </a:cubicBezTo>
                  <a:cubicBezTo>
                    <a:pt x="14" y="7"/>
                    <a:pt x="13" y="8"/>
                    <a:pt x="12" y="9"/>
                  </a:cubicBezTo>
                  <a:cubicBezTo>
                    <a:pt x="11" y="10"/>
                    <a:pt x="10" y="11"/>
                    <a:pt x="10" y="13"/>
                  </a:cubicBezTo>
                  <a:cubicBezTo>
                    <a:pt x="10" y="16"/>
                    <a:pt x="11" y="17"/>
                    <a:pt x="12" y="18"/>
                  </a:cubicBezTo>
                  <a:cubicBezTo>
                    <a:pt x="13" y="20"/>
                    <a:pt x="14" y="20"/>
                    <a:pt x="15" y="20"/>
                  </a:cubicBezTo>
                  <a:cubicBezTo>
                    <a:pt x="17" y="20"/>
                    <a:pt x="18" y="20"/>
                    <a:pt x="19" y="18"/>
                  </a:cubicBezTo>
                  <a:cubicBezTo>
                    <a:pt x="20" y="17"/>
                    <a:pt x="21" y="16"/>
                    <a:pt x="21" y="14"/>
                  </a:cubicBezTo>
                  <a:close/>
                  <a:moveTo>
                    <a:pt x="1" y="31"/>
                  </a:moveTo>
                  <a:cubicBezTo>
                    <a:pt x="12" y="30"/>
                    <a:pt x="12" y="30"/>
                    <a:pt x="12" y="30"/>
                  </a:cubicBezTo>
                  <a:cubicBezTo>
                    <a:pt x="12" y="31"/>
                    <a:pt x="12" y="32"/>
                    <a:pt x="13" y="33"/>
                  </a:cubicBezTo>
                  <a:cubicBezTo>
                    <a:pt x="14" y="33"/>
                    <a:pt x="15" y="34"/>
                    <a:pt x="15" y="34"/>
                  </a:cubicBezTo>
                  <a:cubicBezTo>
                    <a:pt x="17" y="34"/>
                    <a:pt x="19" y="33"/>
                    <a:pt x="20" y="31"/>
                  </a:cubicBezTo>
                  <a:cubicBezTo>
                    <a:pt x="20" y="30"/>
                    <a:pt x="21" y="27"/>
                    <a:pt x="21" y="23"/>
                  </a:cubicBezTo>
                  <a:cubicBezTo>
                    <a:pt x="20" y="24"/>
                    <a:pt x="19" y="25"/>
                    <a:pt x="17" y="26"/>
                  </a:cubicBezTo>
                  <a:cubicBezTo>
                    <a:pt x="16" y="26"/>
                    <a:pt x="14" y="27"/>
                    <a:pt x="13" y="27"/>
                  </a:cubicBezTo>
                  <a:cubicBezTo>
                    <a:pt x="9" y="27"/>
                    <a:pt x="6" y="26"/>
                    <a:pt x="4" y="23"/>
                  </a:cubicBezTo>
                  <a:cubicBezTo>
                    <a:pt x="1" y="21"/>
                    <a:pt x="0" y="17"/>
                    <a:pt x="0" y="14"/>
                  </a:cubicBezTo>
                  <a:cubicBezTo>
                    <a:pt x="0" y="11"/>
                    <a:pt x="1" y="9"/>
                    <a:pt x="2" y="7"/>
                  </a:cubicBezTo>
                  <a:cubicBezTo>
                    <a:pt x="3" y="5"/>
                    <a:pt x="5" y="3"/>
                    <a:pt x="7" y="2"/>
                  </a:cubicBezTo>
                  <a:cubicBezTo>
                    <a:pt x="9" y="1"/>
                    <a:pt x="12" y="0"/>
                    <a:pt x="15" y="0"/>
                  </a:cubicBezTo>
                  <a:cubicBezTo>
                    <a:pt x="19" y="0"/>
                    <a:pt x="22" y="1"/>
                    <a:pt x="24" y="2"/>
                  </a:cubicBezTo>
                  <a:cubicBezTo>
                    <a:pt x="27" y="4"/>
                    <a:pt x="29" y="6"/>
                    <a:pt x="30" y="9"/>
                  </a:cubicBezTo>
                  <a:cubicBezTo>
                    <a:pt x="31" y="11"/>
                    <a:pt x="32" y="15"/>
                    <a:pt x="32" y="20"/>
                  </a:cubicBezTo>
                  <a:cubicBezTo>
                    <a:pt x="32" y="27"/>
                    <a:pt x="31" y="32"/>
                    <a:pt x="28" y="35"/>
                  </a:cubicBezTo>
                  <a:cubicBezTo>
                    <a:pt x="25" y="39"/>
                    <a:pt x="21" y="40"/>
                    <a:pt x="15" y="40"/>
                  </a:cubicBezTo>
                  <a:cubicBezTo>
                    <a:pt x="12" y="40"/>
                    <a:pt x="10" y="40"/>
                    <a:pt x="8" y="39"/>
                  </a:cubicBezTo>
                  <a:cubicBezTo>
                    <a:pt x="6" y="38"/>
                    <a:pt x="5" y="37"/>
                    <a:pt x="4" y="36"/>
                  </a:cubicBezTo>
                  <a:cubicBezTo>
                    <a:pt x="2" y="35"/>
                    <a:pt x="2" y="33"/>
                    <a:pt x="1"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p>
          </p:txBody>
        </p:sp>
        <p:sp>
          <p:nvSpPr>
            <p:cNvPr id="69" name="Freeform 57"/>
            <p:cNvSpPr/>
            <p:nvPr/>
          </p:nvSpPr>
          <p:spPr>
            <a:xfrm>
              <a:off x="5704970" y="5349248"/>
              <a:ext cx="60325" cy="73025"/>
            </a:xfrm>
            <a:custGeom>
              <a:avLst/>
              <a:gdLst>
                <a:gd name="T0" fmla="*/ 4 w 32"/>
                <a:gd name="T1" fmla="*/ 0 h 39"/>
                <a:gd name="T2" fmla="*/ 30 w 32"/>
                <a:gd name="T3" fmla="*/ 0 h 39"/>
                <a:gd name="T4" fmla="*/ 30 w 32"/>
                <a:gd name="T5" fmla="*/ 8 h 39"/>
                <a:gd name="T6" fmla="*/ 13 w 32"/>
                <a:gd name="T7" fmla="*/ 8 h 39"/>
                <a:gd name="T8" fmla="*/ 12 w 32"/>
                <a:gd name="T9" fmla="*/ 14 h 39"/>
                <a:gd name="T10" fmla="*/ 15 w 32"/>
                <a:gd name="T11" fmla="*/ 13 h 39"/>
                <a:gd name="T12" fmla="*/ 19 w 32"/>
                <a:gd name="T13" fmla="*/ 13 h 39"/>
                <a:gd name="T14" fmla="*/ 28 w 32"/>
                <a:gd name="T15" fmla="*/ 16 h 39"/>
                <a:gd name="T16" fmla="*/ 32 w 32"/>
                <a:gd name="T17" fmla="*/ 25 h 39"/>
                <a:gd name="T18" fmla="*/ 30 w 32"/>
                <a:gd name="T19" fmla="*/ 32 h 39"/>
                <a:gd name="T20" fmla="*/ 25 w 32"/>
                <a:gd name="T21" fmla="*/ 37 h 39"/>
                <a:gd name="T22" fmla="*/ 16 w 32"/>
                <a:gd name="T23" fmla="*/ 39 h 39"/>
                <a:gd name="T24" fmla="*/ 9 w 32"/>
                <a:gd name="T25" fmla="*/ 39 h 39"/>
                <a:gd name="T26" fmla="*/ 5 w 32"/>
                <a:gd name="T27" fmla="*/ 36 h 39"/>
                <a:gd name="T28" fmla="*/ 2 w 32"/>
                <a:gd name="T29" fmla="*/ 33 h 39"/>
                <a:gd name="T30" fmla="*/ 0 w 32"/>
                <a:gd name="T31" fmla="*/ 29 h 39"/>
                <a:gd name="T32" fmla="*/ 11 w 32"/>
                <a:gd name="T33" fmla="*/ 27 h 39"/>
                <a:gd name="T34" fmla="*/ 12 w 32"/>
                <a:gd name="T35" fmla="*/ 31 h 39"/>
                <a:gd name="T36" fmla="*/ 16 w 32"/>
                <a:gd name="T37" fmla="*/ 33 h 39"/>
                <a:gd name="T38" fmla="*/ 20 w 32"/>
                <a:gd name="T39" fmla="*/ 31 h 39"/>
                <a:gd name="T40" fmla="*/ 21 w 32"/>
                <a:gd name="T41" fmla="*/ 26 h 39"/>
                <a:gd name="T42" fmla="*/ 20 w 32"/>
                <a:gd name="T43" fmla="*/ 21 h 39"/>
                <a:gd name="T44" fmla="*/ 16 w 32"/>
                <a:gd name="T45" fmla="*/ 19 h 39"/>
                <a:gd name="T46" fmla="*/ 13 w 32"/>
                <a:gd name="T47" fmla="*/ 20 h 39"/>
                <a:gd name="T48" fmla="*/ 10 w 32"/>
                <a:gd name="T49" fmla="*/ 22 h 39"/>
                <a:gd name="T50" fmla="*/ 1 w 32"/>
                <a:gd name="T51" fmla="*/ 21 h 39"/>
                <a:gd name="T52" fmla="*/ 4 w 32"/>
                <a:gd name="T5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9">
                  <a:moveTo>
                    <a:pt x="4" y="0"/>
                  </a:moveTo>
                  <a:cubicBezTo>
                    <a:pt x="30" y="0"/>
                    <a:pt x="30" y="0"/>
                    <a:pt x="30" y="0"/>
                  </a:cubicBezTo>
                  <a:cubicBezTo>
                    <a:pt x="30" y="8"/>
                    <a:pt x="30" y="8"/>
                    <a:pt x="30" y="8"/>
                  </a:cubicBezTo>
                  <a:cubicBezTo>
                    <a:pt x="13" y="8"/>
                    <a:pt x="13" y="8"/>
                    <a:pt x="13" y="8"/>
                  </a:cubicBezTo>
                  <a:cubicBezTo>
                    <a:pt x="12" y="14"/>
                    <a:pt x="12" y="14"/>
                    <a:pt x="12" y="14"/>
                  </a:cubicBezTo>
                  <a:cubicBezTo>
                    <a:pt x="13" y="14"/>
                    <a:pt x="14" y="13"/>
                    <a:pt x="15" y="13"/>
                  </a:cubicBezTo>
                  <a:cubicBezTo>
                    <a:pt x="17" y="13"/>
                    <a:pt x="18" y="13"/>
                    <a:pt x="19" y="13"/>
                  </a:cubicBezTo>
                  <a:cubicBezTo>
                    <a:pt x="23" y="13"/>
                    <a:pt x="26" y="14"/>
                    <a:pt x="28" y="16"/>
                  </a:cubicBezTo>
                  <a:cubicBezTo>
                    <a:pt x="31" y="18"/>
                    <a:pt x="32" y="21"/>
                    <a:pt x="32" y="25"/>
                  </a:cubicBezTo>
                  <a:cubicBezTo>
                    <a:pt x="32" y="27"/>
                    <a:pt x="31" y="30"/>
                    <a:pt x="30" y="32"/>
                  </a:cubicBezTo>
                  <a:cubicBezTo>
                    <a:pt x="29" y="35"/>
                    <a:pt x="27" y="36"/>
                    <a:pt x="25" y="37"/>
                  </a:cubicBezTo>
                  <a:cubicBezTo>
                    <a:pt x="22" y="39"/>
                    <a:pt x="20" y="39"/>
                    <a:pt x="16" y="39"/>
                  </a:cubicBezTo>
                  <a:cubicBezTo>
                    <a:pt x="13" y="39"/>
                    <a:pt x="11" y="39"/>
                    <a:pt x="9" y="39"/>
                  </a:cubicBezTo>
                  <a:cubicBezTo>
                    <a:pt x="8" y="38"/>
                    <a:pt x="6" y="37"/>
                    <a:pt x="5" y="36"/>
                  </a:cubicBezTo>
                  <a:cubicBezTo>
                    <a:pt x="4" y="35"/>
                    <a:pt x="2" y="34"/>
                    <a:pt x="2" y="33"/>
                  </a:cubicBezTo>
                  <a:cubicBezTo>
                    <a:pt x="1" y="32"/>
                    <a:pt x="0" y="30"/>
                    <a:pt x="0" y="29"/>
                  </a:cubicBezTo>
                  <a:cubicBezTo>
                    <a:pt x="11" y="27"/>
                    <a:pt x="11" y="27"/>
                    <a:pt x="11" y="27"/>
                  </a:cubicBezTo>
                  <a:cubicBezTo>
                    <a:pt x="11" y="29"/>
                    <a:pt x="11" y="30"/>
                    <a:pt x="12" y="31"/>
                  </a:cubicBezTo>
                  <a:cubicBezTo>
                    <a:pt x="13" y="32"/>
                    <a:pt x="15" y="33"/>
                    <a:pt x="16" y="33"/>
                  </a:cubicBezTo>
                  <a:cubicBezTo>
                    <a:pt x="17" y="33"/>
                    <a:pt x="19" y="32"/>
                    <a:pt x="20" y="31"/>
                  </a:cubicBezTo>
                  <a:cubicBezTo>
                    <a:pt x="21" y="30"/>
                    <a:pt x="21" y="28"/>
                    <a:pt x="21" y="26"/>
                  </a:cubicBezTo>
                  <a:cubicBezTo>
                    <a:pt x="21" y="24"/>
                    <a:pt x="21" y="22"/>
                    <a:pt x="20" y="21"/>
                  </a:cubicBezTo>
                  <a:cubicBezTo>
                    <a:pt x="19" y="20"/>
                    <a:pt x="17" y="19"/>
                    <a:pt x="16" y="19"/>
                  </a:cubicBezTo>
                  <a:cubicBezTo>
                    <a:pt x="15" y="19"/>
                    <a:pt x="14" y="20"/>
                    <a:pt x="13" y="20"/>
                  </a:cubicBezTo>
                  <a:cubicBezTo>
                    <a:pt x="12" y="20"/>
                    <a:pt x="11" y="21"/>
                    <a:pt x="10" y="22"/>
                  </a:cubicBezTo>
                  <a:cubicBezTo>
                    <a:pt x="1" y="21"/>
                    <a:pt x="1" y="21"/>
                    <a:pt x="1" y="21"/>
                  </a:cubicBez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p>
          </p:txBody>
        </p:sp>
        <p:sp>
          <p:nvSpPr>
            <p:cNvPr id="70" name="Freeform 58"/>
            <p:cNvSpPr/>
            <p:nvPr/>
          </p:nvSpPr>
          <p:spPr>
            <a:xfrm>
              <a:off x="5770058" y="5347661"/>
              <a:ext cx="57150" cy="74613"/>
            </a:xfrm>
            <a:custGeom>
              <a:avLst/>
              <a:gdLst>
                <a:gd name="T0" fmla="*/ 10 w 31"/>
                <a:gd name="T1" fmla="*/ 12 h 40"/>
                <a:gd name="T2" fmla="*/ 0 w 31"/>
                <a:gd name="T3" fmla="*/ 10 h 40"/>
                <a:gd name="T4" fmla="*/ 5 w 31"/>
                <a:gd name="T5" fmla="*/ 3 h 40"/>
                <a:gd name="T6" fmla="*/ 15 w 31"/>
                <a:gd name="T7" fmla="*/ 0 h 40"/>
                <a:gd name="T8" fmla="*/ 26 w 31"/>
                <a:gd name="T9" fmla="*/ 3 h 40"/>
                <a:gd name="T10" fmla="*/ 30 w 31"/>
                <a:gd name="T11" fmla="*/ 10 h 40"/>
                <a:gd name="T12" fmla="*/ 28 w 31"/>
                <a:gd name="T13" fmla="*/ 15 h 40"/>
                <a:gd name="T14" fmla="*/ 24 w 31"/>
                <a:gd name="T15" fmla="*/ 18 h 40"/>
                <a:gd name="T16" fmla="*/ 27 w 31"/>
                <a:gd name="T17" fmla="*/ 20 h 40"/>
                <a:gd name="T18" fmla="*/ 30 w 31"/>
                <a:gd name="T19" fmla="*/ 23 h 40"/>
                <a:gd name="T20" fmla="*/ 31 w 31"/>
                <a:gd name="T21" fmla="*/ 27 h 40"/>
                <a:gd name="T22" fmla="*/ 30 w 31"/>
                <a:gd name="T23" fmla="*/ 34 h 40"/>
                <a:gd name="T24" fmla="*/ 25 w 31"/>
                <a:gd name="T25" fmla="*/ 39 h 40"/>
                <a:gd name="T26" fmla="*/ 16 w 31"/>
                <a:gd name="T27" fmla="*/ 40 h 40"/>
                <a:gd name="T28" fmla="*/ 8 w 31"/>
                <a:gd name="T29" fmla="*/ 39 h 40"/>
                <a:gd name="T30" fmla="*/ 3 w 31"/>
                <a:gd name="T31" fmla="*/ 35 h 40"/>
                <a:gd name="T32" fmla="*/ 0 w 31"/>
                <a:gd name="T33" fmla="*/ 29 h 40"/>
                <a:gd name="T34" fmla="*/ 10 w 31"/>
                <a:gd name="T35" fmla="*/ 28 h 40"/>
                <a:gd name="T36" fmla="*/ 12 w 31"/>
                <a:gd name="T37" fmla="*/ 32 h 40"/>
                <a:gd name="T38" fmla="*/ 16 w 31"/>
                <a:gd name="T39" fmla="*/ 34 h 40"/>
                <a:gd name="T40" fmla="*/ 19 w 31"/>
                <a:gd name="T41" fmla="*/ 32 h 40"/>
                <a:gd name="T42" fmla="*/ 21 w 31"/>
                <a:gd name="T43" fmla="*/ 28 h 40"/>
                <a:gd name="T44" fmla="*/ 19 w 31"/>
                <a:gd name="T45" fmla="*/ 24 h 40"/>
                <a:gd name="T46" fmla="*/ 15 w 31"/>
                <a:gd name="T47" fmla="*/ 22 h 40"/>
                <a:gd name="T48" fmla="*/ 12 w 31"/>
                <a:gd name="T49" fmla="*/ 23 h 40"/>
                <a:gd name="T50" fmla="*/ 13 w 31"/>
                <a:gd name="T51" fmla="*/ 15 h 40"/>
                <a:gd name="T52" fmla="*/ 14 w 31"/>
                <a:gd name="T53" fmla="*/ 15 h 40"/>
                <a:gd name="T54" fmla="*/ 17 w 31"/>
                <a:gd name="T55" fmla="*/ 14 h 40"/>
                <a:gd name="T56" fmla="*/ 19 w 31"/>
                <a:gd name="T57" fmla="*/ 11 h 40"/>
                <a:gd name="T58" fmla="*/ 18 w 31"/>
                <a:gd name="T59" fmla="*/ 8 h 40"/>
                <a:gd name="T60" fmla="*/ 15 w 31"/>
                <a:gd name="T61" fmla="*/ 7 h 40"/>
                <a:gd name="T62" fmla="*/ 12 w 31"/>
                <a:gd name="T63" fmla="*/ 8 h 40"/>
                <a:gd name="T64" fmla="*/ 10 w 31"/>
                <a:gd name="T65"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40">
                  <a:moveTo>
                    <a:pt x="10" y="12"/>
                  </a:moveTo>
                  <a:cubicBezTo>
                    <a:pt x="0" y="10"/>
                    <a:pt x="0" y="10"/>
                    <a:pt x="0" y="10"/>
                  </a:cubicBezTo>
                  <a:cubicBezTo>
                    <a:pt x="1" y="7"/>
                    <a:pt x="3" y="5"/>
                    <a:pt x="5" y="3"/>
                  </a:cubicBezTo>
                  <a:cubicBezTo>
                    <a:pt x="7" y="1"/>
                    <a:pt x="11" y="0"/>
                    <a:pt x="15" y="0"/>
                  </a:cubicBezTo>
                  <a:cubicBezTo>
                    <a:pt x="20" y="0"/>
                    <a:pt x="24" y="1"/>
                    <a:pt x="26" y="3"/>
                  </a:cubicBezTo>
                  <a:cubicBezTo>
                    <a:pt x="28" y="5"/>
                    <a:pt x="30" y="7"/>
                    <a:pt x="30" y="10"/>
                  </a:cubicBezTo>
                  <a:cubicBezTo>
                    <a:pt x="30" y="12"/>
                    <a:pt x="29" y="13"/>
                    <a:pt x="28" y="15"/>
                  </a:cubicBezTo>
                  <a:cubicBezTo>
                    <a:pt x="27" y="16"/>
                    <a:pt x="26" y="17"/>
                    <a:pt x="24" y="18"/>
                  </a:cubicBezTo>
                  <a:cubicBezTo>
                    <a:pt x="25" y="19"/>
                    <a:pt x="27" y="19"/>
                    <a:pt x="27" y="20"/>
                  </a:cubicBezTo>
                  <a:cubicBezTo>
                    <a:pt x="29" y="20"/>
                    <a:pt x="30" y="21"/>
                    <a:pt x="30" y="23"/>
                  </a:cubicBezTo>
                  <a:cubicBezTo>
                    <a:pt x="31" y="24"/>
                    <a:pt x="31" y="26"/>
                    <a:pt x="31" y="27"/>
                  </a:cubicBezTo>
                  <a:cubicBezTo>
                    <a:pt x="31" y="30"/>
                    <a:pt x="31" y="32"/>
                    <a:pt x="30" y="34"/>
                  </a:cubicBezTo>
                  <a:cubicBezTo>
                    <a:pt x="29" y="36"/>
                    <a:pt x="27" y="38"/>
                    <a:pt x="25" y="39"/>
                  </a:cubicBezTo>
                  <a:cubicBezTo>
                    <a:pt x="22" y="40"/>
                    <a:pt x="19" y="40"/>
                    <a:pt x="16" y="40"/>
                  </a:cubicBezTo>
                  <a:cubicBezTo>
                    <a:pt x="12" y="40"/>
                    <a:pt x="10" y="40"/>
                    <a:pt x="8" y="39"/>
                  </a:cubicBezTo>
                  <a:cubicBezTo>
                    <a:pt x="6" y="38"/>
                    <a:pt x="4" y="37"/>
                    <a:pt x="3" y="35"/>
                  </a:cubicBezTo>
                  <a:cubicBezTo>
                    <a:pt x="1" y="34"/>
                    <a:pt x="0" y="32"/>
                    <a:pt x="0" y="29"/>
                  </a:cubicBezTo>
                  <a:cubicBezTo>
                    <a:pt x="10" y="28"/>
                    <a:pt x="10" y="28"/>
                    <a:pt x="10" y="28"/>
                  </a:cubicBezTo>
                  <a:cubicBezTo>
                    <a:pt x="11" y="30"/>
                    <a:pt x="11" y="32"/>
                    <a:pt x="12" y="32"/>
                  </a:cubicBezTo>
                  <a:cubicBezTo>
                    <a:pt x="13" y="33"/>
                    <a:pt x="14" y="34"/>
                    <a:pt x="16" y="34"/>
                  </a:cubicBezTo>
                  <a:cubicBezTo>
                    <a:pt x="17" y="34"/>
                    <a:pt x="18" y="33"/>
                    <a:pt x="19" y="32"/>
                  </a:cubicBezTo>
                  <a:cubicBezTo>
                    <a:pt x="20" y="31"/>
                    <a:pt x="21" y="30"/>
                    <a:pt x="21" y="28"/>
                  </a:cubicBezTo>
                  <a:cubicBezTo>
                    <a:pt x="21" y="26"/>
                    <a:pt x="20" y="25"/>
                    <a:pt x="19" y="24"/>
                  </a:cubicBezTo>
                  <a:cubicBezTo>
                    <a:pt x="18" y="23"/>
                    <a:pt x="17" y="22"/>
                    <a:pt x="15" y="22"/>
                  </a:cubicBezTo>
                  <a:cubicBezTo>
                    <a:pt x="15" y="22"/>
                    <a:pt x="14" y="23"/>
                    <a:pt x="12" y="23"/>
                  </a:cubicBezTo>
                  <a:cubicBezTo>
                    <a:pt x="13" y="15"/>
                    <a:pt x="13" y="15"/>
                    <a:pt x="13" y="15"/>
                  </a:cubicBezTo>
                  <a:cubicBezTo>
                    <a:pt x="13" y="15"/>
                    <a:pt x="14" y="15"/>
                    <a:pt x="14" y="15"/>
                  </a:cubicBezTo>
                  <a:cubicBezTo>
                    <a:pt x="15" y="15"/>
                    <a:pt x="17" y="15"/>
                    <a:pt x="17" y="14"/>
                  </a:cubicBezTo>
                  <a:cubicBezTo>
                    <a:pt x="18" y="13"/>
                    <a:pt x="19" y="12"/>
                    <a:pt x="19" y="11"/>
                  </a:cubicBezTo>
                  <a:cubicBezTo>
                    <a:pt x="19" y="10"/>
                    <a:pt x="18" y="9"/>
                    <a:pt x="18" y="8"/>
                  </a:cubicBezTo>
                  <a:cubicBezTo>
                    <a:pt x="17" y="7"/>
                    <a:pt x="16" y="7"/>
                    <a:pt x="15" y="7"/>
                  </a:cubicBezTo>
                  <a:cubicBezTo>
                    <a:pt x="14" y="7"/>
                    <a:pt x="13" y="7"/>
                    <a:pt x="12" y="8"/>
                  </a:cubicBezTo>
                  <a:cubicBezTo>
                    <a:pt x="11" y="9"/>
                    <a:pt x="11" y="10"/>
                    <a:pt x="1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p>
          </p:txBody>
        </p:sp>
        <p:sp>
          <p:nvSpPr>
            <p:cNvPr id="71" name="Freeform 59"/>
            <p:cNvSpPr/>
            <p:nvPr/>
          </p:nvSpPr>
          <p:spPr>
            <a:xfrm>
              <a:off x="5277933" y="5415923"/>
              <a:ext cx="17463" cy="9525"/>
            </a:xfrm>
            <a:custGeom>
              <a:avLst/>
              <a:gdLst>
                <a:gd name="T0" fmla="*/ 0 w 11"/>
                <a:gd name="T1" fmla="*/ 6 h 6"/>
                <a:gd name="T2" fmla="*/ 5 w 11"/>
                <a:gd name="T3" fmla="*/ 5 h 6"/>
                <a:gd name="T4" fmla="*/ 11 w 11"/>
                <a:gd name="T5" fmla="*/ 2 h 6"/>
                <a:gd name="T6" fmla="*/ 8 w 11"/>
                <a:gd name="T7" fmla="*/ 1 h 6"/>
                <a:gd name="T8" fmla="*/ 4 w 11"/>
                <a:gd name="T9" fmla="*/ 0 h 6"/>
                <a:gd name="T10" fmla="*/ 0 w 11"/>
                <a:gd name="T11" fmla="*/ 6 h 6"/>
              </a:gdLst>
              <a:ahLst/>
              <a:cxnLst>
                <a:cxn ang="0">
                  <a:pos x="T0" y="T1"/>
                </a:cxn>
                <a:cxn ang="0">
                  <a:pos x="T2" y="T3"/>
                </a:cxn>
                <a:cxn ang="0">
                  <a:pos x="T4" y="T5"/>
                </a:cxn>
                <a:cxn ang="0">
                  <a:pos x="T6" y="T7"/>
                </a:cxn>
                <a:cxn ang="0">
                  <a:pos x="T8" y="T9"/>
                </a:cxn>
                <a:cxn ang="0">
                  <a:pos x="T10" y="T11"/>
                </a:cxn>
              </a:cxnLst>
              <a:rect l="0" t="0" r="r" b="b"/>
              <a:pathLst>
                <a:path w="11" h="6">
                  <a:moveTo>
                    <a:pt x="0" y="6"/>
                  </a:moveTo>
                  <a:lnTo>
                    <a:pt x="5" y="5"/>
                  </a:lnTo>
                  <a:lnTo>
                    <a:pt x="11" y="2"/>
                  </a:lnTo>
                  <a:lnTo>
                    <a:pt x="8" y="1"/>
                  </a:lnTo>
                  <a:lnTo>
                    <a:pt x="4" y="0"/>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p>
          </p:txBody>
        </p:sp>
        <p:sp>
          <p:nvSpPr>
            <p:cNvPr id="72" name="Freeform 60"/>
            <p:cNvSpPr/>
            <p:nvPr/>
          </p:nvSpPr>
          <p:spPr>
            <a:xfrm>
              <a:off x="5377945" y="4187198"/>
              <a:ext cx="44450" cy="34925"/>
            </a:xfrm>
            <a:custGeom>
              <a:avLst/>
              <a:gdLst>
                <a:gd name="T0" fmla="*/ 22 w 24"/>
                <a:gd name="T1" fmla="*/ 11 h 19"/>
                <a:gd name="T2" fmla="*/ 24 w 24"/>
                <a:gd name="T3" fmla="*/ 8 h 19"/>
                <a:gd name="T4" fmla="*/ 24 w 24"/>
                <a:gd name="T5" fmla="*/ 4 h 19"/>
                <a:gd name="T6" fmla="*/ 21 w 24"/>
                <a:gd name="T7" fmla="*/ 0 h 19"/>
                <a:gd name="T8" fmla="*/ 16 w 24"/>
                <a:gd name="T9" fmla="*/ 0 h 19"/>
                <a:gd name="T10" fmla="*/ 8 w 24"/>
                <a:gd name="T11" fmla="*/ 4 h 19"/>
                <a:gd name="T12" fmla="*/ 0 w 24"/>
                <a:gd name="T13" fmla="*/ 7 h 19"/>
                <a:gd name="T14" fmla="*/ 5 w 24"/>
                <a:gd name="T15" fmla="*/ 19 h 19"/>
                <a:gd name="T16" fmla="*/ 13 w 24"/>
                <a:gd name="T17" fmla="*/ 16 h 19"/>
                <a:gd name="T18" fmla="*/ 22 w 24"/>
                <a:gd name="T19"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9">
                  <a:moveTo>
                    <a:pt x="22" y="11"/>
                  </a:moveTo>
                  <a:cubicBezTo>
                    <a:pt x="23" y="10"/>
                    <a:pt x="24" y="9"/>
                    <a:pt x="24" y="8"/>
                  </a:cubicBezTo>
                  <a:cubicBezTo>
                    <a:pt x="24" y="6"/>
                    <a:pt x="24" y="5"/>
                    <a:pt x="24" y="4"/>
                  </a:cubicBezTo>
                  <a:cubicBezTo>
                    <a:pt x="23" y="2"/>
                    <a:pt x="22" y="1"/>
                    <a:pt x="21" y="0"/>
                  </a:cubicBezTo>
                  <a:cubicBezTo>
                    <a:pt x="19" y="0"/>
                    <a:pt x="18" y="0"/>
                    <a:pt x="16" y="0"/>
                  </a:cubicBezTo>
                  <a:cubicBezTo>
                    <a:pt x="15" y="1"/>
                    <a:pt x="12" y="2"/>
                    <a:pt x="8" y="4"/>
                  </a:cubicBezTo>
                  <a:cubicBezTo>
                    <a:pt x="0" y="7"/>
                    <a:pt x="0" y="7"/>
                    <a:pt x="0" y="7"/>
                  </a:cubicBezTo>
                  <a:cubicBezTo>
                    <a:pt x="5" y="19"/>
                    <a:pt x="5" y="19"/>
                    <a:pt x="5" y="19"/>
                  </a:cubicBezTo>
                  <a:cubicBezTo>
                    <a:pt x="13" y="16"/>
                    <a:pt x="13" y="16"/>
                    <a:pt x="13" y="16"/>
                  </a:cubicBezTo>
                  <a:cubicBezTo>
                    <a:pt x="18" y="13"/>
                    <a:pt x="21" y="12"/>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p>
          </p:txBody>
        </p:sp>
        <p:sp>
          <p:nvSpPr>
            <p:cNvPr id="73" name="Freeform 61"/>
            <p:cNvSpPr/>
            <p:nvPr/>
          </p:nvSpPr>
          <p:spPr>
            <a:xfrm>
              <a:off x="6297108" y="4461836"/>
              <a:ext cx="36513" cy="46038"/>
            </a:xfrm>
            <a:custGeom>
              <a:avLst/>
              <a:gdLst>
                <a:gd name="T0" fmla="*/ 10 w 20"/>
                <a:gd name="T1" fmla="*/ 23 h 25"/>
                <a:gd name="T2" fmla="*/ 13 w 20"/>
                <a:gd name="T3" fmla="*/ 25 h 25"/>
                <a:gd name="T4" fmla="*/ 17 w 20"/>
                <a:gd name="T5" fmla="*/ 24 h 25"/>
                <a:gd name="T6" fmla="*/ 20 w 20"/>
                <a:gd name="T7" fmla="*/ 20 h 25"/>
                <a:gd name="T8" fmla="*/ 20 w 20"/>
                <a:gd name="T9" fmla="*/ 15 h 25"/>
                <a:gd name="T10" fmla="*/ 15 w 20"/>
                <a:gd name="T11" fmla="*/ 8 h 25"/>
                <a:gd name="T12" fmla="*/ 11 w 20"/>
                <a:gd name="T13" fmla="*/ 0 h 25"/>
                <a:gd name="T14" fmla="*/ 0 w 20"/>
                <a:gd name="T15" fmla="*/ 7 h 25"/>
                <a:gd name="T16" fmla="*/ 4 w 20"/>
                <a:gd name="T17" fmla="*/ 14 h 25"/>
                <a:gd name="T18" fmla="*/ 10 w 20"/>
                <a:gd name="T19"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5">
                  <a:moveTo>
                    <a:pt x="10" y="23"/>
                  </a:moveTo>
                  <a:cubicBezTo>
                    <a:pt x="11" y="24"/>
                    <a:pt x="12" y="24"/>
                    <a:pt x="13" y="25"/>
                  </a:cubicBezTo>
                  <a:cubicBezTo>
                    <a:pt x="15" y="25"/>
                    <a:pt x="16" y="24"/>
                    <a:pt x="17" y="24"/>
                  </a:cubicBezTo>
                  <a:cubicBezTo>
                    <a:pt x="19" y="23"/>
                    <a:pt x="20" y="21"/>
                    <a:pt x="20" y="20"/>
                  </a:cubicBezTo>
                  <a:cubicBezTo>
                    <a:pt x="20" y="19"/>
                    <a:pt x="20" y="17"/>
                    <a:pt x="20" y="15"/>
                  </a:cubicBezTo>
                  <a:cubicBezTo>
                    <a:pt x="19" y="14"/>
                    <a:pt x="18" y="12"/>
                    <a:pt x="15" y="8"/>
                  </a:cubicBezTo>
                  <a:cubicBezTo>
                    <a:pt x="11" y="0"/>
                    <a:pt x="11" y="0"/>
                    <a:pt x="11" y="0"/>
                  </a:cubicBezTo>
                  <a:cubicBezTo>
                    <a:pt x="0" y="7"/>
                    <a:pt x="0" y="7"/>
                    <a:pt x="0" y="7"/>
                  </a:cubicBezTo>
                  <a:cubicBezTo>
                    <a:pt x="4" y="14"/>
                    <a:pt x="4" y="14"/>
                    <a:pt x="4" y="14"/>
                  </a:cubicBezTo>
                  <a:cubicBezTo>
                    <a:pt x="7" y="19"/>
                    <a:pt x="9" y="22"/>
                    <a:pt x="10"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p>
          </p:txBody>
        </p:sp>
        <p:sp>
          <p:nvSpPr>
            <p:cNvPr id="74" name="Freeform 62"/>
            <p:cNvSpPr/>
            <p:nvPr/>
          </p:nvSpPr>
          <p:spPr>
            <a:xfrm>
              <a:off x="4995358" y="4642811"/>
              <a:ext cx="39688" cy="28575"/>
            </a:xfrm>
            <a:custGeom>
              <a:avLst/>
              <a:gdLst>
                <a:gd name="T0" fmla="*/ 25 w 25"/>
                <a:gd name="T1" fmla="*/ 0 h 18"/>
                <a:gd name="T2" fmla="*/ 0 w 25"/>
                <a:gd name="T3" fmla="*/ 3 h 18"/>
                <a:gd name="T4" fmla="*/ 19 w 25"/>
                <a:gd name="T5" fmla="*/ 18 h 18"/>
                <a:gd name="T6" fmla="*/ 25 w 25"/>
                <a:gd name="T7" fmla="*/ 0 h 18"/>
              </a:gdLst>
              <a:ahLst/>
              <a:cxnLst>
                <a:cxn ang="0">
                  <a:pos x="T0" y="T1"/>
                </a:cxn>
                <a:cxn ang="0">
                  <a:pos x="T2" y="T3"/>
                </a:cxn>
                <a:cxn ang="0">
                  <a:pos x="T4" y="T5"/>
                </a:cxn>
                <a:cxn ang="0">
                  <a:pos x="T6" y="T7"/>
                </a:cxn>
              </a:cxnLst>
              <a:rect l="0" t="0" r="r" b="b"/>
              <a:pathLst>
                <a:path w="25" h="18">
                  <a:moveTo>
                    <a:pt x="25" y="0"/>
                  </a:moveTo>
                  <a:lnTo>
                    <a:pt x="0" y="3"/>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p>
          </p:txBody>
        </p:sp>
        <p:sp>
          <p:nvSpPr>
            <p:cNvPr id="75" name="Freeform 63"/>
            <p:cNvSpPr/>
            <p:nvPr/>
          </p:nvSpPr>
          <p:spPr>
            <a:xfrm>
              <a:off x="5774820" y="5565148"/>
              <a:ext cx="38100" cy="61913"/>
            </a:xfrm>
            <a:custGeom>
              <a:avLst/>
              <a:gdLst>
                <a:gd name="T0" fmla="*/ 7 w 21"/>
                <a:gd name="T1" fmla="*/ 10 h 33"/>
                <a:gd name="T2" fmla="*/ 4 w 21"/>
                <a:gd name="T3" fmla="*/ 12 h 33"/>
                <a:gd name="T4" fmla="*/ 2 w 21"/>
                <a:gd name="T5" fmla="*/ 15 h 33"/>
                <a:gd name="T6" fmla="*/ 1 w 21"/>
                <a:gd name="T7" fmla="*/ 19 h 33"/>
                <a:gd name="T8" fmla="*/ 0 w 21"/>
                <a:gd name="T9" fmla="*/ 23 h 33"/>
                <a:gd name="T10" fmla="*/ 2 w 21"/>
                <a:gd name="T11" fmla="*/ 26 h 33"/>
                <a:gd name="T12" fmla="*/ 9 w 21"/>
                <a:gd name="T13" fmla="*/ 32 h 33"/>
                <a:gd name="T14" fmla="*/ 12 w 21"/>
                <a:gd name="T15" fmla="*/ 33 h 33"/>
                <a:gd name="T16" fmla="*/ 15 w 21"/>
                <a:gd name="T17" fmla="*/ 33 h 33"/>
                <a:gd name="T18" fmla="*/ 19 w 21"/>
                <a:gd name="T19" fmla="*/ 29 h 33"/>
                <a:gd name="T20" fmla="*/ 20 w 21"/>
                <a:gd name="T21" fmla="*/ 26 h 33"/>
                <a:gd name="T22" fmla="*/ 21 w 21"/>
                <a:gd name="T23" fmla="*/ 24 h 33"/>
                <a:gd name="T24" fmla="*/ 20 w 21"/>
                <a:gd name="T25" fmla="*/ 20 h 33"/>
                <a:gd name="T26" fmla="*/ 14 w 21"/>
                <a:gd name="T27" fmla="*/ 16 h 33"/>
                <a:gd name="T28" fmla="*/ 14 w 21"/>
                <a:gd name="T29" fmla="*/ 11 h 33"/>
                <a:gd name="T30" fmla="*/ 17 w 21"/>
                <a:gd name="T31" fmla="*/ 11 h 33"/>
                <a:gd name="T32" fmla="*/ 18 w 21"/>
                <a:gd name="T33" fmla="*/ 8 h 33"/>
                <a:gd name="T34" fmla="*/ 18 w 21"/>
                <a:gd name="T35" fmla="*/ 5 h 33"/>
                <a:gd name="T36" fmla="*/ 18 w 21"/>
                <a:gd name="T37" fmla="*/ 2 h 33"/>
                <a:gd name="T38" fmla="*/ 15 w 21"/>
                <a:gd name="T39" fmla="*/ 2 h 33"/>
                <a:gd name="T40" fmla="*/ 10 w 21"/>
                <a:gd name="T41" fmla="*/ 8 h 33"/>
                <a:gd name="T42" fmla="*/ 9 w 21"/>
                <a:gd name="T43" fmla="*/ 9 h 33"/>
                <a:gd name="T44" fmla="*/ 7 w 21"/>
                <a:gd name="T45"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33">
                  <a:moveTo>
                    <a:pt x="7" y="10"/>
                  </a:moveTo>
                  <a:cubicBezTo>
                    <a:pt x="5" y="10"/>
                    <a:pt x="4" y="12"/>
                    <a:pt x="4" y="12"/>
                  </a:cubicBezTo>
                  <a:cubicBezTo>
                    <a:pt x="1" y="14"/>
                    <a:pt x="2" y="15"/>
                    <a:pt x="2" y="15"/>
                  </a:cubicBezTo>
                  <a:cubicBezTo>
                    <a:pt x="2" y="16"/>
                    <a:pt x="1" y="19"/>
                    <a:pt x="1" y="19"/>
                  </a:cubicBezTo>
                  <a:cubicBezTo>
                    <a:pt x="0" y="20"/>
                    <a:pt x="0" y="23"/>
                    <a:pt x="0" y="23"/>
                  </a:cubicBezTo>
                  <a:cubicBezTo>
                    <a:pt x="0" y="24"/>
                    <a:pt x="2" y="26"/>
                    <a:pt x="2" y="26"/>
                  </a:cubicBezTo>
                  <a:cubicBezTo>
                    <a:pt x="3" y="29"/>
                    <a:pt x="9" y="32"/>
                    <a:pt x="9" y="32"/>
                  </a:cubicBezTo>
                  <a:cubicBezTo>
                    <a:pt x="10" y="33"/>
                    <a:pt x="11" y="33"/>
                    <a:pt x="12" y="33"/>
                  </a:cubicBezTo>
                  <a:cubicBezTo>
                    <a:pt x="13" y="33"/>
                    <a:pt x="14" y="33"/>
                    <a:pt x="15" y="33"/>
                  </a:cubicBezTo>
                  <a:cubicBezTo>
                    <a:pt x="19" y="33"/>
                    <a:pt x="19" y="29"/>
                    <a:pt x="19" y="29"/>
                  </a:cubicBezTo>
                  <a:cubicBezTo>
                    <a:pt x="18" y="28"/>
                    <a:pt x="20" y="26"/>
                    <a:pt x="20" y="26"/>
                  </a:cubicBezTo>
                  <a:cubicBezTo>
                    <a:pt x="21" y="25"/>
                    <a:pt x="21" y="24"/>
                    <a:pt x="21" y="24"/>
                  </a:cubicBezTo>
                  <a:cubicBezTo>
                    <a:pt x="20" y="23"/>
                    <a:pt x="20" y="20"/>
                    <a:pt x="20" y="20"/>
                  </a:cubicBezTo>
                  <a:cubicBezTo>
                    <a:pt x="18" y="19"/>
                    <a:pt x="14" y="16"/>
                    <a:pt x="14" y="16"/>
                  </a:cubicBezTo>
                  <a:cubicBezTo>
                    <a:pt x="11" y="12"/>
                    <a:pt x="14" y="11"/>
                    <a:pt x="14" y="11"/>
                  </a:cubicBezTo>
                  <a:cubicBezTo>
                    <a:pt x="16" y="12"/>
                    <a:pt x="17" y="11"/>
                    <a:pt x="17" y="11"/>
                  </a:cubicBezTo>
                  <a:cubicBezTo>
                    <a:pt x="19" y="11"/>
                    <a:pt x="18" y="8"/>
                    <a:pt x="18" y="8"/>
                  </a:cubicBezTo>
                  <a:cubicBezTo>
                    <a:pt x="18" y="6"/>
                    <a:pt x="18" y="5"/>
                    <a:pt x="18" y="5"/>
                  </a:cubicBezTo>
                  <a:cubicBezTo>
                    <a:pt x="19" y="2"/>
                    <a:pt x="18" y="2"/>
                    <a:pt x="18" y="2"/>
                  </a:cubicBezTo>
                  <a:cubicBezTo>
                    <a:pt x="16" y="0"/>
                    <a:pt x="15" y="2"/>
                    <a:pt x="15" y="2"/>
                  </a:cubicBezTo>
                  <a:cubicBezTo>
                    <a:pt x="14" y="4"/>
                    <a:pt x="10" y="8"/>
                    <a:pt x="10" y="8"/>
                  </a:cubicBezTo>
                  <a:cubicBezTo>
                    <a:pt x="9" y="8"/>
                    <a:pt x="9" y="9"/>
                    <a:pt x="9" y="9"/>
                  </a:cubicBezTo>
                  <a:cubicBezTo>
                    <a:pt x="8" y="10"/>
                    <a:pt x="7" y="10"/>
                    <a:pt x="7"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p>
          </p:txBody>
        </p:sp>
        <p:sp>
          <p:nvSpPr>
            <p:cNvPr id="76" name="Freeform 64"/>
            <p:cNvSpPr/>
            <p:nvPr/>
          </p:nvSpPr>
          <p:spPr>
            <a:xfrm>
              <a:off x="5417633" y="5504823"/>
              <a:ext cx="7938" cy="20638"/>
            </a:xfrm>
            <a:custGeom>
              <a:avLst/>
              <a:gdLst>
                <a:gd name="T0" fmla="*/ 0 w 4"/>
                <a:gd name="T1" fmla="*/ 0 h 11"/>
                <a:gd name="T2" fmla="*/ 2 w 4"/>
                <a:gd name="T3" fmla="*/ 5 h 11"/>
                <a:gd name="T4" fmla="*/ 2 w 4"/>
                <a:gd name="T5" fmla="*/ 7 h 11"/>
                <a:gd name="T6" fmla="*/ 3 w 4"/>
                <a:gd name="T7" fmla="*/ 10 h 11"/>
                <a:gd name="T8" fmla="*/ 4 w 4"/>
                <a:gd name="T9" fmla="*/ 9 h 11"/>
                <a:gd name="T10" fmla="*/ 3 w 4"/>
                <a:gd name="T11" fmla="*/ 3 h 11"/>
                <a:gd name="T12" fmla="*/ 3 w 4"/>
                <a:gd name="T13" fmla="*/ 0 h 11"/>
                <a:gd name="T14" fmla="*/ 0 w 4"/>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1">
                  <a:moveTo>
                    <a:pt x="0" y="0"/>
                  </a:moveTo>
                  <a:cubicBezTo>
                    <a:pt x="1" y="3"/>
                    <a:pt x="2" y="4"/>
                    <a:pt x="2" y="5"/>
                  </a:cubicBezTo>
                  <a:cubicBezTo>
                    <a:pt x="2" y="6"/>
                    <a:pt x="2" y="7"/>
                    <a:pt x="2" y="7"/>
                  </a:cubicBezTo>
                  <a:cubicBezTo>
                    <a:pt x="4" y="9"/>
                    <a:pt x="3" y="8"/>
                    <a:pt x="3" y="10"/>
                  </a:cubicBezTo>
                  <a:cubicBezTo>
                    <a:pt x="4" y="11"/>
                    <a:pt x="4" y="10"/>
                    <a:pt x="4" y="9"/>
                  </a:cubicBezTo>
                  <a:cubicBezTo>
                    <a:pt x="4" y="8"/>
                    <a:pt x="4" y="5"/>
                    <a:pt x="3" y="3"/>
                  </a:cubicBezTo>
                  <a:cubicBezTo>
                    <a:pt x="3" y="2"/>
                    <a:pt x="3" y="1"/>
                    <a:pt x="3"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p>
          </p:txBody>
        </p:sp>
        <p:sp>
          <p:nvSpPr>
            <p:cNvPr id="77" name="Freeform 65"/>
            <p:cNvSpPr/>
            <p:nvPr/>
          </p:nvSpPr>
          <p:spPr>
            <a:xfrm>
              <a:off x="5384295" y="5517523"/>
              <a:ext cx="33338" cy="12700"/>
            </a:xfrm>
            <a:custGeom>
              <a:avLst/>
              <a:gdLst>
                <a:gd name="T0" fmla="*/ 0 w 18"/>
                <a:gd name="T1" fmla="*/ 7 h 7"/>
                <a:gd name="T2" fmla="*/ 5 w 18"/>
                <a:gd name="T3" fmla="*/ 6 h 7"/>
                <a:gd name="T4" fmla="*/ 17 w 18"/>
                <a:gd name="T5" fmla="*/ 3 h 7"/>
                <a:gd name="T6" fmla="*/ 18 w 18"/>
                <a:gd name="T7" fmla="*/ 2 h 7"/>
                <a:gd name="T8" fmla="*/ 18 w 18"/>
                <a:gd name="T9" fmla="*/ 2 h 7"/>
                <a:gd name="T10" fmla="*/ 17 w 18"/>
                <a:gd name="T11" fmla="*/ 0 h 7"/>
                <a:gd name="T12" fmla="*/ 0 w 18"/>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8" h="7">
                  <a:moveTo>
                    <a:pt x="0" y="7"/>
                  </a:moveTo>
                  <a:cubicBezTo>
                    <a:pt x="1" y="7"/>
                    <a:pt x="3" y="6"/>
                    <a:pt x="5" y="6"/>
                  </a:cubicBezTo>
                  <a:cubicBezTo>
                    <a:pt x="9" y="6"/>
                    <a:pt x="15" y="5"/>
                    <a:pt x="17" y="3"/>
                  </a:cubicBezTo>
                  <a:cubicBezTo>
                    <a:pt x="18" y="3"/>
                    <a:pt x="18" y="3"/>
                    <a:pt x="18" y="2"/>
                  </a:cubicBezTo>
                  <a:cubicBezTo>
                    <a:pt x="18" y="2"/>
                    <a:pt x="18" y="2"/>
                    <a:pt x="18" y="2"/>
                  </a:cubicBezTo>
                  <a:cubicBezTo>
                    <a:pt x="18" y="1"/>
                    <a:pt x="17" y="1"/>
                    <a:pt x="17" y="0"/>
                  </a:cubicBezTo>
                  <a:cubicBezTo>
                    <a:pt x="12" y="4"/>
                    <a:pt x="3" y="5"/>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p>
          </p:txBody>
        </p:sp>
        <p:sp>
          <p:nvSpPr>
            <p:cNvPr id="78" name="Freeform 66"/>
            <p:cNvSpPr/>
            <p:nvPr/>
          </p:nvSpPr>
          <p:spPr>
            <a:xfrm>
              <a:off x="5849433" y="4149098"/>
              <a:ext cx="63500" cy="68263"/>
            </a:xfrm>
            <a:custGeom>
              <a:avLst/>
              <a:gdLst>
                <a:gd name="T0" fmla="*/ 12 w 34"/>
                <a:gd name="T1" fmla="*/ 36 h 37"/>
                <a:gd name="T2" fmla="*/ 24 w 34"/>
                <a:gd name="T3" fmla="*/ 35 h 37"/>
                <a:gd name="T4" fmla="*/ 32 w 34"/>
                <a:gd name="T5" fmla="*/ 23 h 37"/>
                <a:gd name="T6" fmla="*/ 32 w 34"/>
                <a:gd name="T7" fmla="*/ 9 h 37"/>
                <a:gd name="T8" fmla="*/ 22 w 34"/>
                <a:gd name="T9" fmla="*/ 2 h 37"/>
                <a:gd name="T10" fmla="*/ 10 w 34"/>
                <a:gd name="T11" fmla="*/ 3 h 37"/>
                <a:gd name="T12" fmla="*/ 2 w 34"/>
                <a:gd name="T13" fmla="*/ 15 h 37"/>
                <a:gd name="T14" fmla="*/ 3 w 34"/>
                <a:gd name="T15" fmla="*/ 29 h 37"/>
                <a:gd name="T16" fmla="*/ 12 w 34"/>
                <a:gd name="T17"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7">
                  <a:moveTo>
                    <a:pt x="12" y="36"/>
                  </a:moveTo>
                  <a:cubicBezTo>
                    <a:pt x="17" y="37"/>
                    <a:pt x="21" y="37"/>
                    <a:pt x="24" y="35"/>
                  </a:cubicBezTo>
                  <a:cubicBezTo>
                    <a:pt x="28" y="33"/>
                    <a:pt x="31" y="29"/>
                    <a:pt x="32" y="23"/>
                  </a:cubicBezTo>
                  <a:cubicBezTo>
                    <a:pt x="34" y="17"/>
                    <a:pt x="34" y="12"/>
                    <a:pt x="32" y="9"/>
                  </a:cubicBezTo>
                  <a:cubicBezTo>
                    <a:pt x="30" y="5"/>
                    <a:pt x="26" y="3"/>
                    <a:pt x="22" y="2"/>
                  </a:cubicBezTo>
                  <a:cubicBezTo>
                    <a:pt x="17" y="0"/>
                    <a:pt x="13" y="1"/>
                    <a:pt x="10" y="3"/>
                  </a:cubicBezTo>
                  <a:cubicBezTo>
                    <a:pt x="6" y="5"/>
                    <a:pt x="3" y="9"/>
                    <a:pt x="2" y="15"/>
                  </a:cubicBezTo>
                  <a:cubicBezTo>
                    <a:pt x="0" y="20"/>
                    <a:pt x="1" y="25"/>
                    <a:pt x="3" y="29"/>
                  </a:cubicBezTo>
                  <a:cubicBezTo>
                    <a:pt x="5" y="33"/>
                    <a:pt x="8" y="35"/>
                    <a:pt x="12"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p>
          </p:txBody>
        </p:sp>
        <p:sp>
          <p:nvSpPr>
            <p:cNvPr id="79" name="Freeform 67"/>
            <p:cNvSpPr>
              <a:spLocks noEditPoints="1"/>
            </p:cNvSpPr>
            <p:nvPr/>
          </p:nvSpPr>
          <p:spPr>
            <a:xfrm>
              <a:off x="4862008" y="4030036"/>
              <a:ext cx="1677988" cy="1673225"/>
            </a:xfrm>
            <a:custGeom>
              <a:avLst/>
              <a:gdLst>
                <a:gd name="T0" fmla="*/ 812 w 905"/>
                <a:gd name="T1" fmla="*/ 404 h 905"/>
                <a:gd name="T2" fmla="*/ 774 w 905"/>
                <a:gd name="T3" fmla="*/ 279 h 905"/>
                <a:gd name="T4" fmla="*/ 779 w 905"/>
                <a:gd name="T5" fmla="*/ 210 h 905"/>
                <a:gd name="T6" fmla="*/ 721 w 905"/>
                <a:gd name="T7" fmla="*/ 187 h 905"/>
                <a:gd name="T8" fmla="*/ 685 w 905"/>
                <a:gd name="T9" fmla="*/ 149 h 905"/>
                <a:gd name="T10" fmla="*/ 617 w 905"/>
                <a:gd name="T11" fmla="*/ 113 h 905"/>
                <a:gd name="T12" fmla="*/ 564 w 905"/>
                <a:gd name="T13" fmla="*/ 108 h 905"/>
                <a:gd name="T14" fmla="*/ 460 w 905"/>
                <a:gd name="T15" fmla="*/ 45 h 905"/>
                <a:gd name="T16" fmla="*/ 375 w 905"/>
                <a:gd name="T17" fmla="*/ 52 h 905"/>
                <a:gd name="T18" fmla="*/ 348 w 905"/>
                <a:gd name="T19" fmla="*/ 78 h 905"/>
                <a:gd name="T20" fmla="*/ 362 w 905"/>
                <a:gd name="T21" fmla="*/ 92 h 905"/>
                <a:gd name="T22" fmla="*/ 312 w 905"/>
                <a:gd name="T23" fmla="*/ 104 h 905"/>
                <a:gd name="T24" fmla="*/ 250 w 905"/>
                <a:gd name="T25" fmla="*/ 96 h 905"/>
                <a:gd name="T26" fmla="*/ 175 w 905"/>
                <a:gd name="T27" fmla="*/ 151 h 905"/>
                <a:gd name="T28" fmla="*/ 121 w 905"/>
                <a:gd name="T29" fmla="*/ 211 h 905"/>
                <a:gd name="T30" fmla="*/ 120 w 905"/>
                <a:gd name="T31" fmla="*/ 281 h 905"/>
                <a:gd name="T32" fmla="*/ 132 w 905"/>
                <a:gd name="T33" fmla="*/ 289 h 905"/>
                <a:gd name="T34" fmla="*/ 95 w 905"/>
                <a:gd name="T35" fmla="*/ 410 h 905"/>
                <a:gd name="T36" fmla="*/ 41 w 905"/>
                <a:gd name="T37" fmla="*/ 453 h 905"/>
                <a:gd name="T38" fmla="*/ 51 w 905"/>
                <a:gd name="T39" fmla="*/ 518 h 905"/>
                <a:gd name="T40" fmla="*/ 101 w 905"/>
                <a:gd name="T41" fmla="*/ 526 h 905"/>
                <a:gd name="T42" fmla="*/ 238 w 905"/>
                <a:gd name="T43" fmla="*/ 764 h 905"/>
                <a:gd name="T44" fmla="*/ 218 w 905"/>
                <a:gd name="T45" fmla="*/ 741 h 905"/>
                <a:gd name="T46" fmla="*/ 196 w 905"/>
                <a:gd name="T47" fmla="*/ 742 h 905"/>
                <a:gd name="T48" fmla="*/ 289 w 905"/>
                <a:gd name="T49" fmla="*/ 829 h 905"/>
                <a:gd name="T50" fmla="*/ 284 w 905"/>
                <a:gd name="T51" fmla="*/ 801 h 905"/>
                <a:gd name="T52" fmla="*/ 309 w 905"/>
                <a:gd name="T53" fmla="*/ 811 h 905"/>
                <a:gd name="T54" fmla="*/ 317 w 905"/>
                <a:gd name="T55" fmla="*/ 787 h 905"/>
                <a:gd name="T56" fmla="*/ 310 w 905"/>
                <a:gd name="T57" fmla="*/ 842 h 905"/>
                <a:gd name="T58" fmla="*/ 352 w 905"/>
                <a:gd name="T59" fmla="*/ 858 h 905"/>
                <a:gd name="T60" fmla="*/ 420 w 905"/>
                <a:gd name="T61" fmla="*/ 807 h 905"/>
                <a:gd name="T62" fmla="*/ 413 w 905"/>
                <a:gd name="T63" fmla="*/ 875 h 905"/>
                <a:gd name="T64" fmla="*/ 399 w 905"/>
                <a:gd name="T65" fmla="*/ 866 h 905"/>
                <a:gd name="T66" fmla="*/ 430 w 905"/>
                <a:gd name="T67" fmla="*/ 858 h 905"/>
                <a:gd name="T68" fmla="*/ 479 w 905"/>
                <a:gd name="T69" fmla="*/ 856 h 905"/>
                <a:gd name="T70" fmla="*/ 477 w 905"/>
                <a:gd name="T71" fmla="*/ 831 h 905"/>
                <a:gd name="T72" fmla="*/ 529 w 905"/>
                <a:gd name="T73" fmla="*/ 866 h 905"/>
                <a:gd name="T74" fmla="*/ 486 w 905"/>
                <a:gd name="T75" fmla="*/ 850 h 905"/>
                <a:gd name="T76" fmla="*/ 516 w 905"/>
                <a:gd name="T77" fmla="*/ 820 h 905"/>
                <a:gd name="T78" fmla="*/ 599 w 905"/>
                <a:gd name="T79" fmla="*/ 840 h 905"/>
                <a:gd name="T80" fmla="*/ 588 w 905"/>
                <a:gd name="T81" fmla="*/ 834 h 905"/>
                <a:gd name="T82" fmla="*/ 584 w 905"/>
                <a:gd name="T83" fmla="*/ 805 h 905"/>
                <a:gd name="T84" fmla="*/ 599 w 905"/>
                <a:gd name="T85" fmla="*/ 796 h 905"/>
                <a:gd name="T86" fmla="*/ 616 w 905"/>
                <a:gd name="T87" fmla="*/ 825 h 905"/>
                <a:gd name="T88" fmla="*/ 655 w 905"/>
                <a:gd name="T89" fmla="*/ 793 h 905"/>
                <a:gd name="T90" fmla="*/ 654 w 905"/>
                <a:gd name="T91" fmla="*/ 760 h 905"/>
                <a:gd name="T92" fmla="*/ 663 w 905"/>
                <a:gd name="T93" fmla="*/ 752 h 905"/>
                <a:gd name="T94" fmla="*/ 668 w 905"/>
                <a:gd name="T95" fmla="*/ 737 h 905"/>
                <a:gd name="T96" fmla="*/ 676 w 905"/>
                <a:gd name="T97" fmla="*/ 737 h 905"/>
                <a:gd name="T98" fmla="*/ 677 w 905"/>
                <a:gd name="T99" fmla="*/ 721 h 905"/>
                <a:gd name="T100" fmla="*/ 691 w 905"/>
                <a:gd name="T101" fmla="*/ 738 h 905"/>
                <a:gd name="T102" fmla="*/ 665 w 905"/>
                <a:gd name="T103" fmla="*/ 771 h 905"/>
                <a:gd name="T104" fmla="*/ 688 w 905"/>
                <a:gd name="T105" fmla="*/ 807 h 905"/>
                <a:gd name="T106" fmla="*/ 679 w 905"/>
                <a:gd name="T107" fmla="*/ 769 h 905"/>
                <a:gd name="T108" fmla="*/ 705 w 905"/>
                <a:gd name="T109" fmla="*/ 766 h 905"/>
                <a:gd name="T110" fmla="*/ 778 w 905"/>
                <a:gd name="T111" fmla="*/ 296 h 905"/>
                <a:gd name="T112" fmla="*/ 810 w 905"/>
                <a:gd name="T113" fmla="*/ 386 h 905"/>
                <a:gd name="T114" fmla="*/ 843 w 905"/>
                <a:gd name="T115" fmla="*/ 516 h 905"/>
                <a:gd name="T116" fmla="*/ 807 w 905"/>
                <a:gd name="T117" fmla="*/ 478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5" h="905">
                  <a:moveTo>
                    <a:pt x="453" y="0"/>
                  </a:moveTo>
                  <a:cubicBezTo>
                    <a:pt x="203" y="0"/>
                    <a:pt x="0" y="203"/>
                    <a:pt x="0" y="453"/>
                  </a:cubicBezTo>
                  <a:cubicBezTo>
                    <a:pt x="0" y="702"/>
                    <a:pt x="203" y="905"/>
                    <a:pt x="453" y="905"/>
                  </a:cubicBezTo>
                  <a:cubicBezTo>
                    <a:pt x="703" y="905"/>
                    <a:pt x="905" y="702"/>
                    <a:pt x="905" y="453"/>
                  </a:cubicBezTo>
                  <a:cubicBezTo>
                    <a:pt x="905" y="203"/>
                    <a:pt x="703" y="0"/>
                    <a:pt x="453" y="0"/>
                  </a:cubicBezTo>
                  <a:close/>
                  <a:moveTo>
                    <a:pt x="858" y="430"/>
                  </a:moveTo>
                  <a:cubicBezTo>
                    <a:pt x="849" y="431"/>
                    <a:pt x="849" y="431"/>
                    <a:pt x="849" y="431"/>
                  </a:cubicBezTo>
                  <a:cubicBezTo>
                    <a:pt x="846" y="400"/>
                    <a:pt x="846" y="400"/>
                    <a:pt x="846" y="400"/>
                  </a:cubicBezTo>
                  <a:cubicBezTo>
                    <a:pt x="835" y="401"/>
                    <a:pt x="835" y="401"/>
                    <a:pt x="835" y="401"/>
                  </a:cubicBezTo>
                  <a:cubicBezTo>
                    <a:pt x="838" y="430"/>
                    <a:pt x="838" y="430"/>
                    <a:pt x="838" y="430"/>
                  </a:cubicBezTo>
                  <a:cubicBezTo>
                    <a:pt x="829" y="431"/>
                    <a:pt x="829" y="431"/>
                    <a:pt x="829" y="431"/>
                  </a:cubicBezTo>
                  <a:cubicBezTo>
                    <a:pt x="826" y="402"/>
                    <a:pt x="826" y="402"/>
                    <a:pt x="826" y="402"/>
                  </a:cubicBezTo>
                  <a:cubicBezTo>
                    <a:pt x="812" y="404"/>
                    <a:pt x="812" y="404"/>
                    <a:pt x="812" y="404"/>
                  </a:cubicBezTo>
                  <a:cubicBezTo>
                    <a:pt x="816" y="435"/>
                    <a:pt x="816" y="435"/>
                    <a:pt x="816" y="435"/>
                  </a:cubicBezTo>
                  <a:cubicBezTo>
                    <a:pt x="807" y="436"/>
                    <a:pt x="807" y="436"/>
                    <a:pt x="807" y="436"/>
                  </a:cubicBezTo>
                  <a:cubicBezTo>
                    <a:pt x="802" y="393"/>
                    <a:pt x="802" y="393"/>
                    <a:pt x="802" y="393"/>
                  </a:cubicBezTo>
                  <a:cubicBezTo>
                    <a:pt x="854" y="388"/>
                    <a:pt x="854" y="388"/>
                    <a:pt x="854" y="388"/>
                  </a:cubicBezTo>
                  <a:lnTo>
                    <a:pt x="858" y="430"/>
                  </a:lnTo>
                  <a:close/>
                  <a:moveTo>
                    <a:pt x="799" y="241"/>
                  </a:moveTo>
                  <a:cubicBezTo>
                    <a:pt x="802" y="246"/>
                    <a:pt x="804" y="250"/>
                    <a:pt x="804" y="253"/>
                  </a:cubicBezTo>
                  <a:cubicBezTo>
                    <a:pt x="805" y="256"/>
                    <a:pt x="805" y="258"/>
                    <a:pt x="804" y="261"/>
                  </a:cubicBezTo>
                  <a:cubicBezTo>
                    <a:pt x="803" y="264"/>
                    <a:pt x="801" y="266"/>
                    <a:pt x="798" y="267"/>
                  </a:cubicBezTo>
                  <a:cubicBezTo>
                    <a:pt x="795" y="269"/>
                    <a:pt x="791" y="270"/>
                    <a:pt x="788" y="269"/>
                  </a:cubicBezTo>
                  <a:cubicBezTo>
                    <a:pt x="784" y="268"/>
                    <a:pt x="781" y="266"/>
                    <a:pt x="778" y="262"/>
                  </a:cubicBezTo>
                  <a:cubicBezTo>
                    <a:pt x="778" y="265"/>
                    <a:pt x="778" y="267"/>
                    <a:pt x="778" y="269"/>
                  </a:cubicBezTo>
                  <a:cubicBezTo>
                    <a:pt x="777" y="272"/>
                    <a:pt x="776" y="275"/>
                    <a:pt x="774" y="279"/>
                  </a:cubicBezTo>
                  <a:cubicBezTo>
                    <a:pt x="769" y="291"/>
                    <a:pt x="769" y="291"/>
                    <a:pt x="769" y="291"/>
                  </a:cubicBezTo>
                  <a:cubicBezTo>
                    <a:pt x="762" y="279"/>
                    <a:pt x="762" y="279"/>
                    <a:pt x="762" y="279"/>
                  </a:cubicBezTo>
                  <a:cubicBezTo>
                    <a:pt x="767" y="266"/>
                    <a:pt x="767" y="266"/>
                    <a:pt x="767" y="266"/>
                  </a:cubicBezTo>
                  <a:cubicBezTo>
                    <a:pt x="769" y="261"/>
                    <a:pt x="770" y="258"/>
                    <a:pt x="770" y="257"/>
                  </a:cubicBezTo>
                  <a:cubicBezTo>
                    <a:pt x="771" y="255"/>
                    <a:pt x="771" y="254"/>
                    <a:pt x="770" y="253"/>
                  </a:cubicBezTo>
                  <a:cubicBezTo>
                    <a:pt x="770" y="252"/>
                    <a:pt x="769" y="250"/>
                    <a:pt x="768" y="248"/>
                  </a:cubicBezTo>
                  <a:cubicBezTo>
                    <a:pt x="766" y="246"/>
                    <a:pt x="766" y="246"/>
                    <a:pt x="766" y="246"/>
                  </a:cubicBezTo>
                  <a:cubicBezTo>
                    <a:pt x="748" y="257"/>
                    <a:pt x="748" y="257"/>
                    <a:pt x="748" y="257"/>
                  </a:cubicBezTo>
                  <a:cubicBezTo>
                    <a:pt x="742" y="247"/>
                    <a:pt x="742" y="247"/>
                    <a:pt x="742" y="247"/>
                  </a:cubicBezTo>
                  <a:cubicBezTo>
                    <a:pt x="786" y="220"/>
                    <a:pt x="786" y="220"/>
                    <a:pt x="786" y="220"/>
                  </a:cubicBezTo>
                  <a:lnTo>
                    <a:pt x="799" y="241"/>
                  </a:lnTo>
                  <a:close/>
                  <a:moveTo>
                    <a:pt x="750" y="176"/>
                  </a:moveTo>
                  <a:cubicBezTo>
                    <a:pt x="779" y="210"/>
                    <a:pt x="779" y="210"/>
                    <a:pt x="779" y="210"/>
                  </a:cubicBezTo>
                  <a:cubicBezTo>
                    <a:pt x="772" y="216"/>
                    <a:pt x="772" y="216"/>
                    <a:pt x="772" y="216"/>
                  </a:cubicBezTo>
                  <a:cubicBezTo>
                    <a:pt x="761" y="203"/>
                    <a:pt x="761" y="203"/>
                    <a:pt x="761" y="203"/>
                  </a:cubicBezTo>
                  <a:cubicBezTo>
                    <a:pt x="728" y="230"/>
                    <a:pt x="728" y="230"/>
                    <a:pt x="728" y="230"/>
                  </a:cubicBezTo>
                  <a:cubicBezTo>
                    <a:pt x="721" y="221"/>
                    <a:pt x="721" y="221"/>
                    <a:pt x="721" y="221"/>
                  </a:cubicBezTo>
                  <a:cubicBezTo>
                    <a:pt x="754" y="194"/>
                    <a:pt x="754" y="194"/>
                    <a:pt x="754" y="194"/>
                  </a:cubicBezTo>
                  <a:cubicBezTo>
                    <a:pt x="744" y="181"/>
                    <a:pt x="744" y="181"/>
                    <a:pt x="744" y="181"/>
                  </a:cubicBezTo>
                  <a:lnTo>
                    <a:pt x="750" y="176"/>
                  </a:lnTo>
                  <a:close/>
                  <a:moveTo>
                    <a:pt x="742" y="167"/>
                  </a:moveTo>
                  <a:cubicBezTo>
                    <a:pt x="736" y="174"/>
                    <a:pt x="736" y="174"/>
                    <a:pt x="736" y="174"/>
                  </a:cubicBezTo>
                  <a:cubicBezTo>
                    <a:pt x="714" y="153"/>
                    <a:pt x="714" y="153"/>
                    <a:pt x="714" y="153"/>
                  </a:cubicBezTo>
                  <a:cubicBezTo>
                    <a:pt x="706" y="162"/>
                    <a:pt x="706" y="162"/>
                    <a:pt x="706" y="162"/>
                  </a:cubicBezTo>
                  <a:cubicBezTo>
                    <a:pt x="727" y="181"/>
                    <a:pt x="727" y="181"/>
                    <a:pt x="727" y="181"/>
                  </a:cubicBezTo>
                  <a:cubicBezTo>
                    <a:pt x="721" y="187"/>
                    <a:pt x="721" y="187"/>
                    <a:pt x="721" y="187"/>
                  </a:cubicBezTo>
                  <a:cubicBezTo>
                    <a:pt x="700" y="168"/>
                    <a:pt x="700" y="168"/>
                    <a:pt x="700" y="168"/>
                  </a:cubicBezTo>
                  <a:cubicBezTo>
                    <a:pt x="691" y="178"/>
                    <a:pt x="691" y="178"/>
                    <a:pt x="691" y="178"/>
                  </a:cubicBezTo>
                  <a:cubicBezTo>
                    <a:pt x="714" y="200"/>
                    <a:pt x="714" y="200"/>
                    <a:pt x="714" y="200"/>
                  </a:cubicBezTo>
                  <a:cubicBezTo>
                    <a:pt x="708" y="206"/>
                    <a:pt x="708" y="206"/>
                    <a:pt x="708" y="206"/>
                  </a:cubicBezTo>
                  <a:cubicBezTo>
                    <a:pt x="677" y="177"/>
                    <a:pt x="677" y="177"/>
                    <a:pt x="677" y="177"/>
                  </a:cubicBezTo>
                  <a:cubicBezTo>
                    <a:pt x="711" y="139"/>
                    <a:pt x="711" y="139"/>
                    <a:pt x="711" y="139"/>
                  </a:cubicBezTo>
                  <a:lnTo>
                    <a:pt x="742" y="167"/>
                  </a:lnTo>
                  <a:close/>
                  <a:moveTo>
                    <a:pt x="665" y="105"/>
                  </a:moveTo>
                  <a:cubicBezTo>
                    <a:pt x="680" y="116"/>
                    <a:pt x="680" y="116"/>
                    <a:pt x="680" y="116"/>
                  </a:cubicBezTo>
                  <a:cubicBezTo>
                    <a:pt x="686" y="120"/>
                    <a:pt x="689" y="122"/>
                    <a:pt x="691" y="124"/>
                  </a:cubicBezTo>
                  <a:cubicBezTo>
                    <a:pt x="693" y="127"/>
                    <a:pt x="694" y="130"/>
                    <a:pt x="695" y="133"/>
                  </a:cubicBezTo>
                  <a:cubicBezTo>
                    <a:pt x="695" y="136"/>
                    <a:pt x="694" y="140"/>
                    <a:pt x="692" y="143"/>
                  </a:cubicBezTo>
                  <a:cubicBezTo>
                    <a:pt x="690" y="146"/>
                    <a:pt x="688" y="148"/>
                    <a:pt x="685" y="149"/>
                  </a:cubicBezTo>
                  <a:cubicBezTo>
                    <a:pt x="683" y="150"/>
                    <a:pt x="681" y="150"/>
                    <a:pt x="679" y="150"/>
                  </a:cubicBezTo>
                  <a:cubicBezTo>
                    <a:pt x="676" y="150"/>
                    <a:pt x="674" y="149"/>
                    <a:pt x="672" y="149"/>
                  </a:cubicBezTo>
                  <a:cubicBezTo>
                    <a:pt x="670" y="148"/>
                    <a:pt x="666" y="145"/>
                    <a:pt x="662" y="143"/>
                  </a:cubicBezTo>
                  <a:cubicBezTo>
                    <a:pt x="656" y="138"/>
                    <a:pt x="656" y="138"/>
                    <a:pt x="656" y="138"/>
                  </a:cubicBezTo>
                  <a:cubicBezTo>
                    <a:pt x="645" y="154"/>
                    <a:pt x="645" y="154"/>
                    <a:pt x="645" y="154"/>
                  </a:cubicBezTo>
                  <a:cubicBezTo>
                    <a:pt x="635" y="148"/>
                    <a:pt x="635" y="148"/>
                    <a:pt x="635" y="148"/>
                  </a:cubicBezTo>
                  <a:lnTo>
                    <a:pt x="665" y="105"/>
                  </a:lnTo>
                  <a:close/>
                  <a:moveTo>
                    <a:pt x="632" y="87"/>
                  </a:moveTo>
                  <a:cubicBezTo>
                    <a:pt x="629" y="95"/>
                    <a:pt x="629" y="95"/>
                    <a:pt x="629" y="95"/>
                  </a:cubicBezTo>
                  <a:cubicBezTo>
                    <a:pt x="603" y="84"/>
                    <a:pt x="603" y="84"/>
                    <a:pt x="603" y="84"/>
                  </a:cubicBezTo>
                  <a:cubicBezTo>
                    <a:pt x="598" y="95"/>
                    <a:pt x="598" y="95"/>
                    <a:pt x="598" y="95"/>
                  </a:cubicBezTo>
                  <a:cubicBezTo>
                    <a:pt x="620" y="105"/>
                    <a:pt x="620" y="105"/>
                    <a:pt x="620" y="105"/>
                  </a:cubicBezTo>
                  <a:cubicBezTo>
                    <a:pt x="617" y="113"/>
                    <a:pt x="617" y="113"/>
                    <a:pt x="617" y="113"/>
                  </a:cubicBezTo>
                  <a:cubicBezTo>
                    <a:pt x="595" y="103"/>
                    <a:pt x="595" y="103"/>
                    <a:pt x="595" y="103"/>
                  </a:cubicBezTo>
                  <a:cubicBezTo>
                    <a:pt x="586" y="123"/>
                    <a:pt x="586" y="123"/>
                    <a:pt x="586" y="123"/>
                  </a:cubicBezTo>
                  <a:cubicBezTo>
                    <a:pt x="576" y="119"/>
                    <a:pt x="576" y="119"/>
                    <a:pt x="576" y="119"/>
                  </a:cubicBezTo>
                  <a:cubicBezTo>
                    <a:pt x="596" y="71"/>
                    <a:pt x="596" y="71"/>
                    <a:pt x="596" y="71"/>
                  </a:cubicBezTo>
                  <a:lnTo>
                    <a:pt x="632" y="87"/>
                  </a:lnTo>
                  <a:close/>
                  <a:moveTo>
                    <a:pt x="523" y="77"/>
                  </a:moveTo>
                  <a:cubicBezTo>
                    <a:pt x="525" y="72"/>
                    <a:pt x="527" y="68"/>
                    <a:pt x="529" y="65"/>
                  </a:cubicBezTo>
                  <a:cubicBezTo>
                    <a:pt x="531" y="63"/>
                    <a:pt x="534" y="61"/>
                    <a:pt x="536" y="59"/>
                  </a:cubicBezTo>
                  <a:cubicBezTo>
                    <a:pt x="539" y="58"/>
                    <a:pt x="542" y="57"/>
                    <a:pt x="545" y="57"/>
                  </a:cubicBezTo>
                  <a:cubicBezTo>
                    <a:pt x="548" y="56"/>
                    <a:pt x="553" y="57"/>
                    <a:pt x="557" y="58"/>
                  </a:cubicBezTo>
                  <a:cubicBezTo>
                    <a:pt x="565" y="60"/>
                    <a:pt x="571" y="64"/>
                    <a:pt x="575" y="70"/>
                  </a:cubicBezTo>
                  <a:cubicBezTo>
                    <a:pt x="578" y="76"/>
                    <a:pt x="579" y="83"/>
                    <a:pt x="577" y="91"/>
                  </a:cubicBezTo>
                  <a:cubicBezTo>
                    <a:pt x="575" y="99"/>
                    <a:pt x="570" y="105"/>
                    <a:pt x="564" y="108"/>
                  </a:cubicBezTo>
                  <a:cubicBezTo>
                    <a:pt x="558" y="111"/>
                    <a:pt x="551" y="112"/>
                    <a:pt x="543" y="110"/>
                  </a:cubicBezTo>
                  <a:cubicBezTo>
                    <a:pt x="535" y="108"/>
                    <a:pt x="529" y="104"/>
                    <a:pt x="526" y="98"/>
                  </a:cubicBezTo>
                  <a:cubicBezTo>
                    <a:pt x="522" y="92"/>
                    <a:pt x="521" y="85"/>
                    <a:pt x="523" y="77"/>
                  </a:cubicBezTo>
                  <a:close/>
                  <a:moveTo>
                    <a:pt x="460" y="45"/>
                  </a:moveTo>
                  <a:cubicBezTo>
                    <a:pt x="473" y="66"/>
                    <a:pt x="473" y="66"/>
                    <a:pt x="473" y="66"/>
                  </a:cubicBezTo>
                  <a:cubicBezTo>
                    <a:pt x="487" y="46"/>
                    <a:pt x="487" y="46"/>
                    <a:pt x="487" y="46"/>
                  </a:cubicBezTo>
                  <a:cubicBezTo>
                    <a:pt x="500" y="47"/>
                    <a:pt x="500" y="47"/>
                    <a:pt x="500" y="47"/>
                  </a:cubicBezTo>
                  <a:cubicBezTo>
                    <a:pt x="477" y="76"/>
                    <a:pt x="477" y="76"/>
                    <a:pt x="477" y="76"/>
                  </a:cubicBezTo>
                  <a:cubicBezTo>
                    <a:pt x="476" y="97"/>
                    <a:pt x="476" y="97"/>
                    <a:pt x="476" y="97"/>
                  </a:cubicBezTo>
                  <a:cubicBezTo>
                    <a:pt x="465" y="97"/>
                    <a:pt x="465" y="97"/>
                    <a:pt x="465" y="97"/>
                  </a:cubicBezTo>
                  <a:cubicBezTo>
                    <a:pt x="466" y="75"/>
                    <a:pt x="466" y="75"/>
                    <a:pt x="466" y="75"/>
                  </a:cubicBezTo>
                  <a:cubicBezTo>
                    <a:pt x="447" y="44"/>
                    <a:pt x="447" y="44"/>
                    <a:pt x="447" y="44"/>
                  </a:cubicBezTo>
                  <a:lnTo>
                    <a:pt x="460" y="45"/>
                  </a:lnTo>
                  <a:close/>
                  <a:moveTo>
                    <a:pt x="441" y="44"/>
                  </a:moveTo>
                  <a:cubicBezTo>
                    <a:pt x="442" y="53"/>
                    <a:pt x="442" y="53"/>
                    <a:pt x="442" y="53"/>
                  </a:cubicBezTo>
                  <a:cubicBezTo>
                    <a:pt x="425" y="54"/>
                    <a:pt x="425" y="54"/>
                    <a:pt x="425" y="54"/>
                  </a:cubicBezTo>
                  <a:cubicBezTo>
                    <a:pt x="428" y="97"/>
                    <a:pt x="428" y="97"/>
                    <a:pt x="428" y="97"/>
                  </a:cubicBezTo>
                  <a:cubicBezTo>
                    <a:pt x="417" y="98"/>
                    <a:pt x="417" y="98"/>
                    <a:pt x="417" y="98"/>
                  </a:cubicBezTo>
                  <a:cubicBezTo>
                    <a:pt x="413" y="55"/>
                    <a:pt x="413" y="55"/>
                    <a:pt x="413" y="55"/>
                  </a:cubicBezTo>
                  <a:cubicBezTo>
                    <a:pt x="397" y="56"/>
                    <a:pt x="397" y="56"/>
                    <a:pt x="397" y="56"/>
                  </a:cubicBezTo>
                  <a:cubicBezTo>
                    <a:pt x="396" y="48"/>
                    <a:pt x="396" y="48"/>
                    <a:pt x="396" y="48"/>
                  </a:cubicBezTo>
                  <a:lnTo>
                    <a:pt x="441" y="44"/>
                  </a:lnTo>
                  <a:close/>
                  <a:moveTo>
                    <a:pt x="386" y="50"/>
                  </a:moveTo>
                  <a:cubicBezTo>
                    <a:pt x="395" y="101"/>
                    <a:pt x="395" y="101"/>
                    <a:pt x="395" y="101"/>
                  </a:cubicBezTo>
                  <a:cubicBezTo>
                    <a:pt x="384" y="103"/>
                    <a:pt x="384" y="103"/>
                    <a:pt x="384" y="103"/>
                  </a:cubicBezTo>
                  <a:cubicBezTo>
                    <a:pt x="375" y="52"/>
                    <a:pt x="375" y="52"/>
                    <a:pt x="375" y="52"/>
                  </a:cubicBezTo>
                  <a:lnTo>
                    <a:pt x="386" y="50"/>
                  </a:lnTo>
                  <a:close/>
                  <a:moveTo>
                    <a:pt x="324" y="70"/>
                  </a:moveTo>
                  <a:cubicBezTo>
                    <a:pt x="325" y="68"/>
                    <a:pt x="327" y="65"/>
                    <a:pt x="330" y="63"/>
                  </a:cubicBezTo>
                  <a:cubicBezTo>
                    <a:pt x="333" y="61"/>
                    <a:pt x="336" y="60"/>
                    <a:pt x="340" y="59"/>
                  </a:cubicBezTo>
                  <a:cubicBezTo>
                    <a:pt x="347" y="57"/>
                    <a:pt x="353" y="57"/>
                    <a:pt x="357" y="59"/>
                  </a:cubicBezTo>
                  <a:cubicBezTo>
                    <a:pt x="361" y="60"/>
                    <a:pt x="364" y="63"/>
                    <a:pt x="365" y="68"/>
                  </a:cubicBezTo>
                  <a:cubicBezTo>
                    <a:pt x="354" y="71"/>
                    <a:pt x="354" y="71"/>
                    <a:pt x="354" y="71"/>
                  </a:cubicBezTo>
                  <a:cubicBezTo>
                    <a:pt x="353" y="69"/>
                    <a:pt x="352" y="67"/>
                    <a:pt x="350" y="67"/>
                  </a:cubicBezTo>
                  <a:cubicBezTo>
                    <a:pt x="348" y="66"/>
                    <a:pt x="345" y="66"/>
                    <a:pt x="342" y="67"/>
                  </a:cubicBezTo>
                  <a:cubicBezTo>
                    <a:pt x="339" y="68"/>
                    <a:pt x="337" y="69"/>
                    <a:pt x="335" y="71"/>
                  </a:cubicBezTo>
                  <a:cubicBezTo>
                    <a:pt x="334" y="72"/>
                    <a:pt x="334" y="73"/>
                    <a:pt x="334" y="74"/>
                  </a:cubicBezTo>
                  <a:cubicBezTo>
                    <a:pt x="335" y="76"/>
                    <a:pt x="336" y="76"/>
                    <a:pt x="337" y="77"/>
                  </a:cubicBezTo>
                  <a:cubicBezTo>
                    <a:pt x="339" y="78"/>
                    <a:pt x="342" y="78"/>
                    <a:pt x="348" y="78"/>
                  </a:cubicBezTo>
                  <a:cubicBezTo>
                    <a:pt x="354" y="77"/>
                    <a:pt x="358" y="77"/>
                    <a:pt x="361" y="78"/>
                  </a:cubicBezTo>
                  <a:cubicBezTo>
                    <a:pt x="364" y="79"/>
                    <a:pt x="366" y="80"/>
                    <a:pt x="368" y="81"/>
                  </a:cubicBezTo>
                  <a:cubicBezTo>
                    <a:pt x="370" y="83"/>
                    <a:pt x="372" y="86"/>
                    <a:pt x="373" y="89"/>
                  </a:cubicBezTo>
                  <a:cubicBezTo>
                    <a:pt x="373" y="92"/>
                    <a:pt x="373" y="95"/>
                    <a:pt x="372" y="98"/>
                  </a:cubicBezTo>
                  <a:cubicBezTo>
                    <a:pt x="371" y="101"/>
                    <a:pt x="369" y="103"/>
                    <a:pt x="366" y="105"/>
                  </a:cubicBezTo>
                  <a:cubicBezTo>
                    <a:pt x="364" y="107"/>
                    <a:pt x="360" y="109"/>
                    <a:pt x="355" y="110"/>
                  </a:cubicBezTo>
                  <a:cubicBezTo>
                    <a:pt x="348" y="112"/>
                    <a:pt x="342" y="112"/>
                    <a:pt x="338" y="110"/>
                  </a:cubicBezTo>
                  <a:cubicBezTo>
                    <a:pt x="333" y="108"/>
                    <a:pt x="330" y="105"/>
                    <a:pt x="328" y="100"/>
                  </a:cubicBezTo>
                  <a:cubicBezTo>
                    <a:pt x="338" y="96"/>
                    <a:pt x="338" y="96"/>
                    <a:pt x="338" y="96"/>
                  </a:cubicBezTo>
                  <a:cubicBezTo>
                    <a:pt x="340" y="99"/>
                    <a:pt x="342" y="101"/>
                    <a:pt x="344" y="102"/>
                  </a:cubicBezTo>
                  <a:cubicBezTo>
                    <a:pt x="346" y="103"/>
                    <a:pt x="349" y="103"/>
                    <a:pt x="353" y="102"/>
                  </a:cubicBezTo>
                  <a:cubicBezTo>
                    <a:pt x="356" y="101"/>
                    <a:pt x="359" y="99"/>
                    <a:pt x="360" y="97"/>
                  </a:cubicBezTo>
                  <a:cubicBezTo>
                    <a:pt x="362" y="96"/>
                    <a:pt x="362" y="94"/>
                    <a:pt x="362" y="92"/>
                  </a:cubicBezTo>
                  <a:cubicBezTo>
                    <a:pt x="361" y="91"/>
                    <a:pt x="361" y="90"/>
                    <a:pt x="360" y="89"/>
                  </a:cubicBezTo>
                  <a:cubicBezTo>
                    <a:pt x="359" y="89"/>
                    <a:pt x="357" y="88"/>
                    <a:pt x="355" y="88"/>
                  </a:cubicBezTo>
                  <a:cubicBezTo>
                    <a:pt x="354" y="88"/>
                    <a:pt x="351" y="88"/>
                    <a:pt x="346" y="88"/>
                  </a:cubicBezTo>
                  <a:cubicBezTo>
                    <a:pt x="339" y="89"/>
                    <a:pt x="335" y="88"/>
                    <a:pt x="332" y="87"/>
                  </a:cubicBezTo>
                  <a:cubicBezTo>
                    <a:pt x="328" y="85"/>
                    <a:pt x="325" y="82"/>
                    <a:pt x="324" y="78"/>
                  </a:cubicBezTo>
                  <a:cubicBezTo>
                    <a:pt x="323" y="76"/>
                    <a:pt x="323" y="73"/>
                    <a:pt x="324" y="70"/>
                  </a:cubicBezTo>
                  <a:close/>
                  <a:moveTo>
                    <a:pt x="286" y="79"/>
                  </a:moveTo>
                  <a:cubicBezTo>
                    <a:pt x="292" y="77"/>
                    <a:pt x="296" y="75"/>
                    <a:pt x="299" y="75"/>
                  </a:cubicBezTo>
                  <a:cubicBezTo>
                    <a:pt x="302" y="75"/>
                    <a:pt x="304" y="75"/>
                    <a:pt x="307" y="77"/>
                  </a:cubicBezTo>
                  <a:cubicBezTo>
                    <a:pt x="309" y="78"/>
                    <a:pt x="311" y="80"/>
                    <a:pt x="312" y="83"/>
                  </a:cubicBezTo>
                  <a:cubicBezTo>
                    <a:pt x="314" y="87"/>
                    <a:pt x="314" y="90"/>
                    <a:pt x="313" y="94"/>
                  </a:cubicBezTo>
                  <a:cubicBezTo>
                    <a:pt x="311" y="97"/>
                    <a:pt x="309" y="100"/>
                    <a:pt x="304" y="102"/>
                  </a:cubicBezTo>
                  <a:cubicBezTo>
                    <a:pt x="307" y="103"/>
                    <a:pt x="310" y="103"/>
                    <a:pt x="312" y="104"/>
                  </a:cubicBezTo>
                  <a:cubicBezTo>
                    <a:pt x="314" y="105"/>
                    <a:pt x="317" y="106"/>
                    <a:pt x="321" y="109"/>
                  </a:cubicBezTo>
                  <a:cubicBezTo>
                    <a:pt x="331" y="115"/>
                    <a:pt x="331" y="115"/>
                    <a:pt x="331" y="115"/>
                  </a:cubicBezTo>
                  <a:cubicBezTo>
                    <a:pt x="319" y="121"/>
                    <a:pt x="319" y="121"/>
                    <a:pt x="319" y="121"/>
                  </a:cubicBezTo>
                  <a:cubicBezTo>
                    <a:pt x="307" y="114"/>
                    <a:pt x="307" y="114"/>
                    <a:pt x="307" y="114"/>
                  </a:cubicBezTo>
                  <a:cubicBezTo>
                    <a:pt x="302" y="112"/>
                    <a:pt x="300" y="110"/>
                    <a:pt x="298" y="109"/>
                  </a:cubicBezTo>
                  <a:cubicBezTo>
                    <a:pt x="297" y="109"/>
                    <a:pt x="295" y="109"/>
                    <a:pt x="294" y="109"/>
                  </a:cubicBezTo>
                  <a:cubicBezTo>
                    <a:pt x="293" y="109"/>
                    <a:pt x="291" y="110"/>
                    <a:pt x="289" y="111"/>
                  </a:cubicBezTo>
                  <a:cubicBezTo>
                    <a:pt x="286" y="112"/>
                    <a:pt x="286" y="112"/>
                    <a:pt x="286" y="112"/>
                  </a:cubicBezTo>
                  <a:cubicBezTo>
                    <a:pt x="295" y="131"/>
                    <a:pt x="295" y="131"/>
                    <a:pt x="295" y="131"/>
                  </a:cubicBezTo>
                  <a:cubicBezTo>
                    <a:pt x="285" y="136"/>
                    <a:pt x="285" y="136"/>
                    <a:pt x="285" y="136"/>
                  </a:cubicBezTo>
                  <a:cubicBezTo>
                    <a:pt x="264" y="89"/>
                    <a:pt x="264" y="89"/>
                    <a:pt x="264" y="89"/>
                  </a:cubicBezTo>
                  <a:lnTo>
                    <a:pt x="286" y="79"/>
                  </a:lnTo>
                  <a:close/>
                  <a:moveTo>
                    <a:pt x="250" y="96"/>
                  </a:moveTo>
                  <a:cubicBezTo>
                    <a:pt x="255" y="104"/>
                    <a:pt x="255" y="104"/>
                    <a:pt x="255" y="104"/>
                  </a:cubicBezTo>
                  <a:cubicBezTo>
                    <a:pt x="229" y="120"/>
                    <a:pt x="229" y="120"/>
                    <a:pt x="229" y="120"/>
                  </a:cubicBezTo>
                  <a:cubicBezTo>
                    <a:pt x="235" y="130"/>
                    <a:pt x="235" y="130"/>
                    <a:pt x="235" y="130"/>
                  </a:cubicBezTo>
                  <a:cubicBezTo>
                    <a:pt x="259" y="115"/>
                    <a:pt x="259" y="115"/>
                    <a:pt x="259" y="115"/>
                  </a:cubicBezTo>
                  <a:cubicBezTo>
                    <a:pt x="264" y="122"/>
                    <a:pt x="264" y="122"/>
                    <a:pt x="264" y="122"/>
                  </a:cubicBezTo>
                  <a:cubicBezTo>
                    <a:pt x="240" y="137"/>
                    <a:pt x="240" y="137"/>
                    <a:pt x="240" y="137"/>
                  </a:cubicBezTo>
                  <a:cubicBezTo>
                    <a:pt x="247" y="149"/>
                    <a:pt x="247" y="149"/>
                    <a:pt x="247" y="149"/>
                  </a:cubicBezTo>
                  <a:cubicBezTo>
                    <a:pt x="274" y="132"/>
                    <a:pt x="274" y="132"/>
                    <a:pt x="274" y="132"/>
                  </a:cubicBezTo>
                  <a:cubicBezTo>
                    <a:pt x="278" y="139"/>
                    <a:pt x="278" y="139"/>
                    <a:pt x="278" y="139"/>
                  </a:cubicBezTo>
                  <a:cubicBezTo>
                    <a:pt x="242" y="162"/>
                    <a:pt x="242" y="162"/>
                    <a:pt x="242" y="162"/>
                  </a:cubicBezTo>
                  <a:cubicBezTo>
                    <a:pt x="214" y="119"/>
                    <a:pt x="214" y="119"/>
                    <a:pt x="214" y="119"/>
                  </a:cubicBezTo>
                  <a:lnTo>
                    <a:pt x="250" y="96"/>
                  </a:lnTo>
                  <a:close/>
                  <a:moveTo>
                    <a:pt x="175" y="151"/>
                  </a:moveTo>
                  <a:cubicBezTo>
                    <a:pt x="210" y="171"/>
                    <a:pt x="210" y="171"/>
                    <a:pt x="210" y="171"/>
                  </a:cubicBezTo>
                  <a:cubicBezTo>
                    <a:pt x="196" y="133"/>
                    <a:pt x="196" y="133"/>
                    <a:pt x="196" y="133"/>
                  </a:cubicBezTo>
                  <a:cubicBezTo>
                    <a:pt x="206" y="125"/>
                    <a:pt x="206" y="125"/>
                    <a:pt x="206" y="125"/>
                  </a:cubicBezTo>
                  <a:cubicBezTo>
                    <a:pt x="223" y="177"/>
                    <a:pt x="223" y="177"/>
                    <a:pt x="223" y="177"/>
                  </a:cubicBezTo>
                  <a:cubicBezTo>
                    <a:pt x="214" y="185"/>
                    <a:pt x="214" y="185"/>
                    <a:pt x="214" y="185"/>
                  </a:cubicBezTo>
                  <a:cubicBezTo>
                    <a:pt x="165" y="159"/>
                    <a:pt x="165" y="159"/>
                    <a:pt x="165" y="159"/>
                  </a:cubicBezTo>
                  <a:lnTo>
                    <a:pt x="175" y="151"/>
                  </a:lnTo>
                  <a:close/>
                  <a:moveTo>
                    <a:pt x="160" y="165"/>
                  </a:moveTo>
                  <a:cubicBezTo>
                    <a:pt x="197" y="201"/>
                    <a:pt x="197" y="201"/>
                    <a:pt x="197" y="201"/>
                  </a:cubicBezTo>
                  <a:cubicBezTo>
                    <a:pt x="189" y="209"/>
                    <a:pt x="189" y="209"/>
                    <a:pt x="189" y="209"/>
                  </a:cubicBezTo>
                  <a:cubicBezTo>
                    <a:pt x="152" y="174"/>
                    <a:pt x="152" y="174"/>
                    <a:pt x="152" y="174"/>
                  </a:cubicBezTo>
                  <a:lnTo>
                    <a:pt x="160" y="165"/>
                  </a:lnTo>
                  <a:close/>
                  <a:moveTo>
                    <a:pt x="121" y="211"/>
                  </a:moveTo>
                  <a:cubicBezTo>
                    <a:pt x="163" y="214"/>
                    <a:pt x="163" y="214"/>
                    <a:pt x="163" y="214"/>
                  </a:cubicBezTo>
                  <a:cubicBezTo>
                    <a:pt x="135" y="193"/>
                    <a:pt x="135" y="193"/>
                    <a:pt x="135" y="193"/>
                  </a:cubicBezTo>
                  <a:cubicBezTo>
                    <a:pt x="142" y="184"/>
                    <a:pt x="142" y="184"/>
                    <a:pt x="142" y="184"/>
                  </a:cubicBezTo>
                  <a:cubicBezTo>
                    <a:pt x="182" y="216"/>
                    <a:pt x="182" y="216"/>
                    <a:pt x="182" y="216"/>
                  </a:cubicBezTo>
                  <a:cubicBezTo>
                    <a:pt x="175" y="225"/>
                    <a:pt x="175" y="225"/>
                    <a:pt x="175" y="225"/>
                  </a:cubicBezTo>
                  <a:cubicBezTo>
                    <a:pt x="134" y="222"/>
                    <a:pt x="134" y="222"/>
                    <a:pt x="134" y="222"/>
                  </a:cubicBezTo>
                  <a:cubicBezTo>
                    <a:pt x="161" y="243"/>
                    <a:pt x="161" y="243"/>
                    <a:pt x="161" y="243"/>
                  </a:cubicBezTo>
                  <a:cubicBezTo>
                    <a:pt x="155" y="252"/>
                    <a:pt x="155" y="252"/>
                    <a:pt x="155" y="252"/>
                  </a:cubicBezTo>
                  <a:cubicBezTo>
                    <a:pt x="114" y="220"/>
                    <a:pt x="114" y="220"/>
                    <a:pt x="114" y="220"/>
                  </a:cubicBezTo>
                  <a:lnTo>
                    <a:pt x="121" y="211"/>
                  </a:lnTo>
                  <a:close/>
                  <a:moveTo>
                    <a:pt x="88" y="264"/>
                  </a:moveTo>
                  <a:cubicBezTo>
                    <a:pt x="112" y="278"/>
                    <a:pt x="112" y="278"/>
                    <a:pt x="112" y="278"/>
                  </a:cubicBezTo>
                  <a:cubicBezTo>
                    <a:pt x="116" y="280"/>
                    <a:pt x="119" y="281"/>
                    <a:pt x="120" y="281"/>
                  </a:cubicBezTo>
                  <a:cubicBezTo>
                    <a:pt x="122" y="282"/>
                    <a:pt x="124" y="282"/>
                    <a:pt x="126" y="281"/>
                  </a:cubicBezTo>
                  <a:cubicBezTo>
                    <a:pt x="128" y="280"/>
                    <a:pt x="130" y="278"/>
                    <a:pt x="132" y="275"/>
                  </a:cubicBezTo>
                  <a:cubicBezTo>
                    <a:pt x="133" y="272"/>
                    <a:pt x="134" y="270"/>
                    <a:pt x="134" y="268"/>
                  </a:cubicBezTo>
                  <a:cubicBezTo>
                    <a:pt x="134" y="266"/>
                    <a:pt x="133" y="264"/>
                    <a:pt x="131" y="263"/>
                  </a:cubicBezTo>
                  <a:cubicBezTo>
                    <a:pt x="130" y="262"/>
                    <a:pt x="127" y="260"/>
                    <a:pt x="124" y="258"/>
                  </a:cubicBezTo>
                  <a:cubicBezTo>
                    <a:pt x="99" y="244"/>
                    <a:pt x="99" y="244"/>
                    <a:pt x="99" y="244"/>
                  </a:cubicBezTo>
                  <a:cubicBezTo>
                    <a:pt x="104" y="234"/>
                    <a:pt x="104" y="234"/>
                    <a:pt x="104" y="234"/>
                  </a:cubicBezTo>
                  <a:cubicBezTo>
                    <a:pt x="128" y="248"/>
                    <a:pt x="128" y="248"/>
                    <a:pt x="128" y="248"/>
                  </a:cubicBezTo>
                  <a:cubicBezTo>
                    <a:pt x="134" y="251"/>
                    <a:pt x="137" y="253"/>
                    <a:pt x="139" y="255"/>
                  </a:cubicBezTo>
                  <a:cubicBezTo>
                    <a:pt x="141" y="257"/>
                    <a:pt x="142" y="259"/>
                    <a:pt x="143" y="261"/>
                  </a:cubicBezTo>
                  <a:cubicBezTo>
                    <a:pt x="144" y="263"/>
                    <a:pt x="144" y="266"/>
                    <a:pt x="144" y="269"/>
                  </a:cubicBezTo>
                  <a:cubicBezTo>
                    <a:pt x="143" y="272"/>
                    <a:pt x="142" y="275"/>
                    <a:pt x="140" y="279"/>
                  </a:cubicBezTo>
                  <a:cubicBezTo>
                    <a:pt x="137" y="284"/>
                    <a:pt x="134" y="287"/>
                    <a:pt x="132" y="289"/>
                  </a:cubicBezTo>
                  <a:cubicBezTo>
                    <a:pt x="130" y="291"/>
                    <a:pt x="127" y="292"/>
                    <a:pt x="125" y="293"/>
                  </a:cubicBezTo>
                  <a:cubicBezTo>
                    <a:pt x="123" y="293"/>
                    <a:pt x="120" y="293"/>
                    <a:pt x="118" y="293"/>
                  </a:cubicBezTo>
                  <a:cubicBezTo>
                    <a:pt x="115" y="292"/>
                    <a:pt x="111" y="290"/>
                    <a:pt x="106" y="287"/>
                  </a:cubicBezTo>
                  <a:cubicBezTo>
                    <a:pt x="82" y="274"/>
                    <a:pt x="82" y="274"/>
                    <a:pt x="82" y="274"/>
                  </a:cubicBezTo>
                  <a:lnTo>
                    <a:pt x="88" y="264"/>
                  </a:lnTo>
                  <a:close/>
                  <a:moveTo>
                    <a:pt x="45" y="402"/>
                  </a:moveTo>
                  <a:cubicBezTo>
                    <a:pt x="82" y="384"/>
                    <a:pt x="82" y="384"/>
                    <a:pt x="82" y="384"/>
                  </a:cubicBezTo>
                  <a:cubicBezTo>
                    <a:pt x="48" y="379"/>
                    <a:pt x="48" y="379"/>
                    <a:pt x="48" y="379"/>
                  </a:cubicBezTo>
                  <a:cubicBezTo>
                    <a:pt x="50" y="368"/>
                    <a:pt x="50" y="368"/>
                    <a:pt x="50" y="368"/>
                  </a:cubicBezTo>
                  <a:cubicBezTo>
                    <a:pt x="101" y="376"/>
                    <a:pt x="101" y="376"/>
                    <a:pt x="101" y="376"/>
                  </a:cubicBezTo>
                  <a:cubicBezTo>
                    <a:pt x="99" y="387"/>
                    <a:pt x="99" y="387"/>
                    <a:pt x="99" y="387"/>
                  </a:cubicBezTo>
                  <a:cubicBezTo>
                    <a:pt x="62" y="405"/>
                    <a:pt x="62" y="405"/>
                    <a:pt x="62" y="405"/>
                  </a:cubicBezTo>
                  <a:cubicBezTo>
                    <a:pt x="95" y="410"/>
                    <a:pt x="95" y="410"/>
                    <a:pt x="95" y="410"/>
                  </a:cubicBezTo>
                  <a:cubicBezTo>
                    <a:pt x="94" y="421"/>
                    <a:pt x="94" y="421"/>
                    <a:pt x="94" y="421"/>
                  </a:cubicBezTo>
                  <a:cubicBezTo>
                    <a:pt x="43" y="413"/>
                    <a:pt x="43" y="413"/>
                    <a:pt x="43" y="413"/>
                  </a:cubicBezTo>
                  <a:lnTo>
                    <a:pt x="45" y="402"/>
                  </a:lnTo>
                  <a:close/>
                  <a:moveTo>
                    <a:pt x="42" y="427"/>
                  </a:moveTo>
                  <a:cubicBezTo>
                    <a:pt x="94" y="430"/>
                    <a:pt x="94" y="430"/>
                    <a:pt x="94" y="430"/>
                  </a:cubicBezTo>
                  <a:cubicBezTo>
                    <a:pt x="93" y="441"/>
                    <a:pt x="93" y="441"/>
                    <a:pt x="93" y="441"/>
                  </a:cubicBezTo>
                  <a:cubicBezTo>
                    <a:pt x="42" y="439"/>
                    <a:pt x="42" y="439"/>
                    <a:pt x="42" y="439"/>
                  </a:cubicBezTo>
                  <a:lnTo>
                    <a:pt x="42" y="427"/>
                  </a:lnTo>
                  <a:close/>
                  <a:moveTo>
                    <a:pt x="43" y="487"/>
                  </a:moveTo>
                  <a:cubicBezTo>
                    <a:pt x="63" y="486"/>
                    <a:pt x="63" y="486"/>
                    <a:pt x="63" y="486"/>
                  </a:cubicBezTo>
                  <a:cubicBezTo>
                    <a:pt x="62" y="464"/>
                    <a:pt x="62" y="464"/>
                    <a:pt x="62" y="464"/>
                  </a:cubicBezTo>
                  <a:cubicBezTo>
                    <a:pt x="42" y="465"/>
                    <a:pt x="42" y="465"/>
                    <a:pt x="42" y="465"/>
                  </a:cubicBezTo>
                  <a:cubicBezTo>
                    <a:pt x="41" y="453"/>
                    <a:pt x="41" y="453"/>
                    <a:pt x="41" y="453"/>
                  </a:cubicBezTo>
                  <a:cubicBezTo>
                    <a:pt x="92" y="450"/>
                    <a:pt x="92" y="450"/>
                    <a:pt x="92" y="450"/>
                  </a:cubicBezTo>
                  <a:cubicBezTo>
                    <a:pt x="93" y="462"/>
                    <a:pt x="93" y="462"/>
                    <a:pt x="93" y="462"/>
                  </a:cubicBezTo>
                  <a:cubicBezTo>
                    <a:pt x="71" y="463"/>
                    <a:pt x="71" y="463"/>
                    <a:pt x="71" y="463"/>
                  </a:cubicBezTo>
                  <a:cubicBezTo>
                    <a:pt x="72" y="486"/>
                    <a:pt x="72" y="486"/>
                    <a:pt x="72" y="486"/>
                  </a:cubicBezTo>
                  <a:cubicBezTo>
                    <a:pt x="94" y="484"/>
                    <a:pt x="94" y="484"/>
                    <a:pt x="94" y="484"/>
                  </a:cubicBezTo>
                  <a:cubicBezTo>
                    <a:pt x="95" y="496"/>
                    <a:pt x="95" y="496"/>
                    <a:pt x="95" y="496"/>
                  </a:cubicBezTo>
                  <a:cubicBezTo>
                    <a:pt x="43" y="499"/>
                    <a:pt x="43" y="499"/>
                    <a:pt x="43" y="499"/>
                  </a:cubicBezTo>
                  <a:lnTo>
                    <a:pt x="43" y="487"/>
                  </a:lnTo>
                  <a:close/>
                  <a:moveTo>
                    <a:pt x="98" y="546"/>
                  </a:moveTo>
                  <a:cubicBezTo>
                    <a:pt x="95" y="551"/>
                    <a:pt x="89" y="555"/>
                    <a:pt x="81" y="557"/>
                  </a:cubicBezTo>
                  <a:cubicBezTo>
                    <a:pt x="73" y="559"/>
                    <a:pt x="66" y="558"/>
                    <a:pt x="60" y="554"/>
                  </a:cubicBezTo>
                  <a:cubicBezTo>
                    <a:pt x="54" y="550"/>
                    <a:pt x="51" y="544"/>
                    <a:pt x="49" y="536"/>
                  </a:cubicBezTo>
                  <a:cubicBezTo>
                    <a:pt x="48" y="529"/>
                    <a:pt x="48" y="523"/>
                    <a:pt x="51" y="518"/>
                  </a:cubicBezTo>
                  <a:cubicBezTo>
                    <a:pt x="53" y="515"/>
                    <a:pt x="55" y="513"/>
                    <a:pt x="59" y="511"/>
                  </a:cubicBezTo>
                  <a:cubicBezTo>
                    <a:pt x="64" y="521"/>
                    <a:pt x="64" y="521"/>
                    <a:pt x="64" y="521"/>
                  </a:cubicBezTo>
                  <a:cubicBezTo>
                    <a:pt x="61" y="523"/>
                    <a:pt x="60" y="524"/>
                    <a:pt x="58" y="527"/>
                  </a:cubicBezTo>
                  <a:cubicBezTo>
                    <a:pt x="57" y="529"/>
                    <a:pt x="57" y="532"/>
                    <a:pt x="58" y="535"/>
                  </a:cubicBezTo>
                  <a:cubicBezTo>
                    <a:pt x="59" y="539"/>
                    <a:pt x="61" y="542"/>
                    <a:pt x="64" y="544"/>
                  </a:cubicBezTo>
                  <a:cubicBezTo>
                    <a:pt x="67" y="546"/>
                    <a:pt x="72" y="547"/>
                    <a:pt x="78" y="545"/>
                  </a:cubicBezTo>
                  <a:cubicBezTo>
                    <a:pt x="84" y="544"/>
                    <a:pt x="89" y="542"/>
                    <a:pt x="91" y="539"/>
                  </a:cubicBezTo>
                  <a:cubicBezTo>
                    <a:pt x="93" y="536"/>
                    <a:pt x="94" y="532"/>
                    <a:pt x="93" y="528"/>
                  </a:cubicBezTo>
                  <a:cubicBezTo>
                    <a:pt x="92" y="525"/>
                    <a:pt x="91" y="522"/>
                    <a:pt x="89" y="521"/>
                  </a:cubicBezTo>
                  <a:cubicBezTo>
                    <a:pt x="86" y="519"/>
                    <a:pt x="83" y="518"/>
                    <a:pt x="79" y="518"/>
                  </a:cubicBezTo>
                  <a:cubicBezTo>
                    <a:pt x="80" y="506"/>
                    <a:pt x="80" y="506"/>
                    <a:pt x="80" y="506"/>
                  </a:cubicBezTo>
                  <a:cubicBezTo>
                    <a:pt x="86" y="507"/>
                    <a:pt x="91" y="509"/>
                    <a:pt x="94" y="512"/>
                  </a:cubicBezTo>
                  <a:cubicBezTo>
                    <a:pt x="98" y="515"/>
                    <a:pt x="100" y="520"/>
                    <a:pt x="101" y="526"/>
                  </a:cubicBezTo>
                  <a:cubicBezTo>
                    <a:pt x="103" y="533"/>
                    <a:pt x="102" y="540"/>
                    <a:pt x="98" y="546"/>
                  </a:cubicBezTo>
                  <a:close/>
                  <a:moveTo>
                    <a:pt x="115" y="330"/>
                  </a:moveTo>
                  <a:cubicBezTo>
                    <a:pt x="102" y="331"/>
                    <a:pt x="102" y="331"/>
                    <a:pt x="102" y="331"/>
                  </a:cubicBezTo>
                  <a:cubicBezTo>
                    <a:pt x="95" y="353"/>
                    <a:pt x="95" y="353"/>
                    <a:pt x="95" y="353"/>
                  </a:cubicBezTo>
                  <a:cubicBezTo>
                    <a:pt x="105" y="361"/>
                    <a:pt x="105" y="361"/>
                    <a:pt x="105" y="361"/>
                  </a:cubicBezTo>
                  <a:cubicBezTo>
                    <a:pt x="101" y="373"/>
                    <a:pt x="101" y="373"/>
                    <a:pt x="101" y="373"/>
                  </a:cubicBezTo>
                  <a:cubicBezTo>
                    <a:pt x="59" y="336"/>
                    <a:pt x="59" y="336"/>
                    <a:pt x="59" y="336"/>
                  </a:cubicBezTo>
                  <a:cubicBezTo>
                    <a:pt x="62" y="324"/>
                    <a:pt x="62" y="324"/>
                    <a:pt x="62" y="324"/>
                  </a:cubicBezTo>
                  <a:cubicBezTo>
                    <a:pt x="118" y="318"/>
                    <a:pt x="118" y="318"/>
                    <a:pt x="118" y="318"/>
                  </a:cubicBezTo>
                  <a:lnTo>
                    <a:pt x="115" y="330"/>
                  </a:lnTo>
                  <a:close/>
                  <a:moveTo>
                    <a:pt x="252" y="762"/>
                  </a:moveTo>
                  <a:cubicBezTo>
                    <a:pt x="252" y="763"/>
                    <a:pt x="251" y="764"/>
                    <a:pt x="250" y="764"/>
                  </a:cubicBezTo>
                  <a:cubicBezTo>
                    <a:pt x="248" y="765"/>
                    <a:pt x="239" y="763"/>
                    <a:pt x="238" y="764"/>
                  </a:cubicBezTo>
                  <a:cubicBezTo>
                    <a:pt x="233" y="764"/>
                    <a:pt x="232" y="764"/>
                    <a:pt x="231" y="766"/>
                  </a:cubicBezTo>
                  <a:cubicBezTo>
                    <a:pt x="231" y="767"/>
                    <a:pt x="231" y="770"/>
                    <a:pt x="229" y="770"/>
                  </a:cubicBezTo>
                  <a:cubicBezTo>
                    <a:pt x="227" y="769"/>
                    <a:pt x="222" y="768"/>
                    <a:pt x="219" y="768"/>
                  </a:cubicBezTo>
                  <a:cubicBezTo>
                    <a:pt x="218" y="768"/>
                    <a:pt x="217" y="768"/>
                    <a:pt x="216" y="768"/>
                  </a:cubicBezTo>
                  <a:cubicBezTo>
                    <a:pt x="205" y="781"/>
                    <a:pt x="197" y="792"/>
                    <a:pt x="185" y="804"/>
                  </a:cubicBezTo>
                  <a:cubicBezTo>
                    <a:pt x="185" y="804"/>
                    <a:pt x="183" y="805"/>
                    <a:pt x="183" y="805"/>
                  </a:cubicBezTo>
                  <a:cubicBezTo>
                    <a:pt x="191" y="792"/>
                    <a:pt x="199" y="779"/>
                    <a:pt x="208" y="766"/>
                  </a:cubicBezTo>
                  <a:cubicBezTo>
                    <a:pt x="209" y="764"/>
                    <a:pt x="208" y="763"/>
                    <a:pt x="208" y="763"/>
                  </a:cubicBezTo>
                  <a:cubicBezTo>
                    <a:pt x="207" y="761"/>
                    <a:pt x="210" y="758"/>
                    <a:pt x="212" y="758"/>
                  </a:cubicBezTo>
                  <a:cubicBezTo>
                    <a:pt x="212" y="758"/>
                    <a:pt x="213" y="758"/>
                    <a:pt x="214" y="758"/>
                  </a:cubicBezTo>
                  <a:cubicBezTo>
                    <a:pt x="219" y="750"/>
                    <a:pt x="219" y="750"/>
                    <a:pt x="221" y="747"/>
                  </a:cubicBezTo>
                  <a:cubicBezTo>
                    <a:pt x="219" y="746"/>
                    <a:pt x="211" y="743"/>
                    <a:pt x="213" y="741"/>
                  </a:cubicBezTo>
                  <a:cubicBezTo>
                    <a:pt x="214" y="741"/>
                    <a:pt x="216" y="741"/>
                    <a:pt x="218" y="741"/>
                  </a:cubicBezTo>
                  <a:cubicBezTo>
                    <a:pt x="220" y="742"/>
                    <a:pt x="222" y="742"/>
                    <a:pt x="223" y="743"/>
                  </a:cubicBezTo>
                  <a:cubicBezTo>
                    <a:pt x="227" y="739"/>
                    <a:pt x="229" y="736"/>
                    <a:pt x="231" y="731"/>
                  </a:cubicBezTo>
                  <a:cubicBezTo>
                    <a:pt x="231" y="730"/>
                    <a:pt x="234" y="726"/>
                    <a:pt x="233" y="726"/>
                  </a:cubicBezTo>
                  <a:cubicBezTo>
                    <a:pt x="233" y="724"/>
                    <a:pt x="233" y="724"/>
                    <a:pt x="233" y="723"/>
                  </a:cubicBezTo>
                  <a:cubicBezTo>
                    <a:pt x="237" y="725"/>
                    <a:pt x="239" y="727"/>
                    <a:pt x="239" y="731"/>
                  </a:cubicBezTo>
                  <a:cubicBezTo>
                    <a:pt x="239" y="731"/>
                    <a:pt x="239" y="734"/>
                    <a:pt x="239" y="735"/>
                  </a:cubicBezTo>
                  <a:cubicBezTo>
                    <a:pt x="236" y="738"/>
                    <a:pt x="234" y="742"/>
                    <a:pt x="231" y="745"/>
                  </a:cubicBezTo>
                  <a:cubicBezTo>
                    <a:pt x="232" y="746"/>
                    <a:pt x="233" y="746"/>
                    <a:pt x="234" y="746"/>
                  </a:cubicBezTo>
                  <a:cubicBezTo>
                    <a:pt x="237" y="748"/>
                    <a:pt x="239" y="748"/>
                    <a:pt x="242" y="750"/>
                  </a:cubicBezTo>
                  <a:cubicBezTo>
                    <a:pt x="243" y="749"/>
                    <a:pt x="244" y="750"/>
                    <a:pt x="244" y="749"/>
                  </a:cubicBezTo>
                  <a:cubicBezTo>
                    <a:pt x="252" y="753"/>
                    <a:pt x="253" y="761"/>
                    <a:pt x="252" y="762"/>
                  </a:cubicBezTo>
                  <a:close/>
                  <a:moveTo>
                    <a:pt x="189" y="735"/>
                  </a:moveTo>
                  <a:cubicBezTo>
                    <a:pt x="192" y="737"/>
                    <a:pt x="195" y="739"/>
                    <a:pt x="196" y="742"/>
                  </a:cubicBezTo>
                  <a:cubicBezTo>
                    <a:pt x="197" y="743"/>
                    <a:pt x="201" y="748"/>
                    <a:pt x="203" y="754"/>
                  </a:cubicBezTo>
                  <a:cubicBezTo>
                    <a:pt x="204" y="757"/>
                    <a:pt x="205" y="758"/>
                    <a:pt x="204" y="761"/>
                  </a:cubicBezTo>
                  <a:cubicBezTo>
                    <a:pt x="199" y="758"/>
                    <a:pt x="200" y="757"/>
                    <a:pt x="198" y="752"/>
                  </a:cubicBezTo>
                  <a:cubicBezTo>
                    <a:pt x="198" y="750"/>
                    <a:pt x="197" y="748"/>
                    <a:pt x="193" y="744"/>
                  </a:cubicBezTo>
                  <a:cubicBezTo>
                    <a:pt x="193" y="742"/>
                    <a:pt x="189" y="738"/>
                    <a:pt x="189" y="735"/>
                  </a:cubicBezTo>
                  <a:close/>
                  <a:moveTo>
                    <a:pt x="262" y="820"/>
                  </a:moveTo>
                  <a:cubicBezTo>
                    <a:pt x="262" y="818"/>
                    <a:pt x="260" y="817"/>
                    <a:pt x="260" y="815"/>
                  </a:cubicBezTo>
                  <a:cubicBezTo>
                    <a:pt x="266" y="807"/>
                    <a:pt x="274" y="789"/>
                    <a:pt x="281" y="779"/>
                  </a:cubicBezTo>
                  <a:cubicBezTo>
                    <a:pt x="282" y="777"/>
                    <a:pt x="283" y="776"/>
                    <a:pt x="284" y="776"/>
                  </a:cubicBezTo>
                  <a:cubicBezTo>
                    <a:pt x="284" y="777"/>
                    <a:pt x="285" y="777"/>
                    <a:pt x="283" y="781"/>
                  </a:cubicBezTo>
                  <a:cubicBezTo>
                    <a:pt x="283" y="782"/>
                    <a:pt x="263" y="819"/>
                    <a:pt x="265" y="821"/>
                  </a:cubicBezTo>
                  <a:cubicBezTo>
                    <a:pt x="263" y="821"/>
                    <a:pt x="263" y="821"/>
                    <a:pt x="262" y="820"/>
                  </a:cubicBezTo>
                  <a:close/>
                  <a:moveTo>
                    <a:pt x="289" y="829"/>
                  </a:moveTo>
                  <a:cubicBezTo>
                    <a:pt x="288" y="830"/>
                    <a:pt x="288" y="830"/>
                    <a:pt x="287" y="830"/>
                  </a:cubicBezTo>
                  <a:cubicBezTo>
                    <a:pt x="286" y="830"/>
                    <a:pt x="284" y="829"/>
                    <a:pt x="282" y="828"/>
                  </a:cubicBezTo>
                  <a:cubicBezTo>
                    <a:pt x="280" y="826"/>
                    <a:pt x="275" y="818"/>
                    <a:pt x="276" y="816"/>
                  </a:cubicBezTo>
                  <a:cubicBezTo>
                    <a:pt x="276" y="816"/>
                    <a:pt x="276" y="816"/>
                    <a:pt x="276" y="816"/>
                  </a:cubicBezTo>
                  <a:cubicBezTo>
                    <a:pt x="278" y="822"/>
                    <a:pt x="286" y="820"/>
                    <a:pt x="294" y="818"/>
                  </a:cubicBezTo>
                  <a:cubicBezTo>
                    <a:pt x="300" y="816"/>
                    <a:pt x="305" y="813"/>
                    <a:pt x="305" y="812"/>
                  </a:cubicBezTo>
                  <a:cubicBezTo>
                    <a:pt x="305" y="811"/>
                    <a:pt x="305" y="810"/>
                    <a:pt x="304" y="809"/>
                  </a:cubicBezTo>
                  <a:cubicBezTo>
                    <a:pt x="304" y="810"/>
                    <a:pt x="301" y="811"/>
                    <a:pt x="297" y="812"/>
                  </a:cubicBezTo>
                  <a:cubicBezTo>
                    <a:pt x="288" y="814"/>
                    <a:pt x="275" y="816"/>
                    <a:pt x="273" y="815"/>
                  </a:cubicBezTo>
                  <a:cubicBezTo>
                    <a:pt x="270" y="814"/>
                    <a:pt x="270" y="813"/>
                    <a:pt x="273" y="809"/>
                  </a:cubicBezTo>
                  <a:cubicBezTo>
                    <a:pt x="279" y="807"/>
                    <a:pt x="290" y="805"/>
                    <a:pt x="297" y="802"/>
                  </a:cubicBezTo>
                  <a:cubicBezTo>
                    <a:pt x="297" y="801"/>
                    <a:pt x="299" y="801"/>
                    <a:pt x="298" y="799"/>
                  </a:cubicBezTo>
                  <a:cubicBezTo>
                    <a:pt x="295" y="800"/>
                    <a:pt x="286" y="801"/>
                    <a:pt x="284" y="801"/>
                  </a:cubicBezTo>
                  <a:cubicBezTo>
                    <a:pt x="281" y="798"/>
                    <a:pt x="283" y="795"/>
                    <a:pt x="284" y="792"/>
                  </a:cubicBezTo>
                  <a:cubicBezTo>
                    <a:pt x="285" y="792"/>
                    <a:pt x="284" y="792"/>
                    <a:pt x="285" y="792"/>
                  </a:cubicBezTo>
                  <a:cubicBezTo>
                    <a:pt x="287" y="794"/>
                    <a:pt x="294" y="792"/>
                    <a:pt x="295" y="791"/>
                  </a:cubicBezTo>
                  <a:cubicBezTo>
                    <a:pt x="294" y="789"/>
                    <a:pt x="292" y="784"/>
                    <a:pt x="293" y="785"/>
                  </a:cubicBezTo>
                  <a:cubicBezTo>
                    <a:pt x="295" y="786"/>
                    <a:pt x="295" y="787"/>
                    <a:pt x="298" y="787"/>
                  </a:cubicBezTo>
                  <a:cubicBezTo>
                    <a:pt x="298" y="787"/>
                    <a:pt x="299" y="787"/>
                    <a:pt x="298" y="787"/>
                  </a:cubicBezTo>
                  <a:cubicBezTo>
                    <a:pt x="297" y="786"/>
                    <a:pt x="295" y="785"/>
                    <a:pt x="295" y="784"/>
                  </a:cubicBezTo>
                  <a:cubicBezTo>
                    <a:pt x="296" y="782"/>
                    <a:pt x="298" y="782"/>
                    <a:pt x="299" y="783"/>
                  </a:cubicBezTo>
                  <a:cubicBezTo>
                    <a:pt x="301" y="784"/>
                    <a:pt x="308" y="789"/>
                    <a:pt x="308" y="789"/>
                  </a:cubicBezTo>
                  <a:cubicBezTo>
                    <a:pt x="309" y="790"/>
                    <a:pt x="309" y="790"/>
                    <a:pt x="309" y="790"/>
                  </a:cubicBezTo>
                  <a:cubicBezTo>
                    <a:pt x="310" y="791"/>
                    <a:pt x="310" y="792"/>
                    <a:pt x="310" y="793"/>
                  </a:cubicBezTo>
                  <a:cubicBezTo>
                    <a:pt x="310" y="796"/>
                    <a:pt x="308" y="797"/>
                    <a:pt x="305" y="797"/>
                  </a:cubicBezTo>
                  <a:cubicBezTo>
                    <a:pt x="306" y="802"/>
                    <a:pt x="306" y="806"/>
                    <a:pt x="309" y="811"/>
                  </a:cubicBezTo>
                  <a:cubicBezTo>
                    <a:pt x="311" y="809"/>
                    <a:pt x="313" y="809"/>
                    <a:pt x="313" y="808"/>
                  </a:cubicBezTo>
                  <a:cubicBezTo>
                    <a:pt x="316" y="810"/>
                    <a:pt x="317" y="811"/>
                    <a:pt x="317" y="814"/>
                  </a:cubicBezTo>
                  <a:cubicBezTo>
                    <a:pt x="315" y="818"/>
                    <a:pt x="310" y="817"/>
                    <a:pt x="309" y="819"/>
                  </a:cubicBezTo>
                  <a:cubicBezTo>
                    <a:pt x="308" y="823"/>
                    <a:pt x="309" y="831"/>
                    <a:pt x="307" y="834"/>
                  </a:cubicBezTo>
                  <a:cubicBezTo>
                    <a:pt x="307" y="835"/>
                    <a:pt x="306" y="835"/>
                    <a:pt x="305" y="834"/>
                  </a:cubicBezTo>
                  <a:cubicBezTo>
                    <a:pt x="304" y="831"/>
                    <a:pt x="305" y="824"/>
                    <a:pt x="305" y="820"/>
                  </a:cubicBezTo>
                  <a:cubicBezTo>
                    <a:pt x="303" y="821"/>
                    <a:pt x="299" y="823"/>
                    <a:pt x="295" y="823"/>
                  </a:cubicBezTo>
                  <a:cubicBezTo>
                    <a:pt x="295" y="824"/>
                    <a:pt x="295" y="824"/>
                    <a:pt x="295" y="825"/>
                  </a:cubicBezTo>
                  <a:cubicBezTo>
                    <a:pt x="297" y="826"/>
                    <a:pt x="297" y="827"/>
                    <a:pt x="298" y="828"/>
                  </a:cubicBezTo>
                  <a:cubicBezTo>
                    <a:pt x="298" y="829"/>
                    <a:pt x="296" y="830"/>
                    <a:pt x="296" y="831"/>
                  </a:cubicBezTo>
                  <a:cubicBezTo>
                    <a:pt x="295" y="831"/>
                    <a:pt x="293" y="830"/>
                    <a:pt x="291" y="829"/>
                  </a:cubicBezTo>
                  <a:cubicBezTo>
                    <a:pt x="290" y="829"/>
                    <a:pt x="289" y="829"/>
                    <a:pt x="289" y="829"/>
                  </a:cubicBezTo>
                  <a:close/>
                  <a:moveTo>
                    <a:pt x="317" y="787"/>
                  </a:moveTo>
                  <a:cubicBezTo>
                    <a:pt x="317" y="785"/>
                    <a:pt x="319" y="786"/>
                    <a:pt x="320" y="786"/>
                  </a:cubicBezTo>
                  <a:cubicBezTo>
                    <a:pt x="323" y="788"/>
                    <a:pt x="325" y="789"/>
                    <a:pt x="326" y="794"/>
                  </a:cubicBezTo>
                  <a:cubicBezTo>
                    <a:pt x="326" y="795"/>
                    <a:pt x="326" y="796"/>
                    <a:pt x="325" y="798"/>
                  </a:cubicBezTo>
                  <a:cubicBezTo>
                    <a:pt x="323" y="798"/>
                    <a:pt x="319" y="798"/>
                    <a:pt x="319" y="795"/>
                  </a:cubicBezTo>
                  <a:cubicBezTo>
                    <a:pt x="318" y="793"/>
                    <a:pt x="316" y="788"/>
                    <a:pt x="317" y="787"/>
                  </a:cubicBezTo>
                  <a:close/>
                  <a:moveTo>
                    <a:pt x="341" y="802"/>
                  </a:moveTo>
                  <a:cubicBezTo>
                    <a:pt x="334" y="803"/>
                    <a:pt x="319" y="845"/>
                    <a:pt x="312" y="854"/>
                  </a:cubicBezTo>
                  <a:cubicBezTo>
                    <a:pt x="308" y="861"/>
                    <a:pt x="306" y="861"/>
                    <a:pt x="303" y="858"/>
                  </a:cubicBezTo>
                  <a:cubicBezTo>
                    <a:pt x="299" y="854"/>
                    <a:pt x="294" y="836"/>
                    <a:pt x="295" y="832"/>
                  </a:cubicBezTo>
                  <a:cubicBezTo>
                    <a:pt x="296" y="833"/>
                    <a:pt x="297" y="836"/>
                    <a:pt x="297" y="837"/>
                  </a:cubicBezTo>
                  <a:cubicBezTo>
                    <a:pt x="298" y="836"/>
                    <a:pt x="297" y="836"/>
                    <a:pt x="298" y="835"/>
                  </a:cubicBezTo>
                  <a:cubicBezTo>
                    <a:pt x="299" y="838"/>
                    <a:pt x="303" y="846"/>
                    <a:pt x="304" y="847"/>
                  </a:cubicBezTo>
                  <a:cubicBezTo>
                    <a:pt x="307" y="849"/>
                    <a:pt x="308" y="844"/>
                    <a:pt x="310" y="842"/>
                  </a:cubicBezTo>
                  <a:cubicBezTo>
                    <a:pt x="314" y="834"/>
                    <a:pt x="325" y="807"/>
                    <a:pt x="329" y="799"/>
                  </a:cubicBezTo>
                  <a:cubicBezTo>
                    <a:pt x="332" y="794"/>
                    <a:pt x="334" y="789"/>
                    <a:pt x="331" y="786"/>
                  </a:cubicBezTo>
                  <a:cubicBezTo>
                    <a:pt x="320" y="780"/>
                    <a:pt x="306" y="784"/>
                    <a:pt x="296" y="778"/>
                  </a:cubicBezTo>
                  <a:cubicBezTo>
                    <a:pt x="296" y="778"/>
                    <a:pt x="296" y="778"/>
                    <a:pt x="296" y="778"/>
                  </a:cubicBezTo>
                  <a:cubicBezTo>
                    <a:pt x="302" y="776"/>
                    <a:pt x="328" y="782"/>
                    <a:pt x="328" y="782"/>
                  </a:cubicBezTo>
                  <a:cubicBezTo>
                    <a:pt x="336" y="784"/>
                    <a:pt x="346" y="792"/>
                    <a:pt x="341" y="802"/>
                  </a:cubicBezTo>
                  <a:close/>
                  <a:moveTo>
                    <a:pt x="365" y="858"/>
                  </a:moveTo>
                  <a:cubicBezTo>
                    <a:pt x="365" y="858"/>
                    <a:pt x="363" y="859"/>
                    <a:pt x="362" y="859"/>
                  </a:cubicBezTo>
                  <a:cubicBezTo>
                    <a:pt x="362" y="859"/>
                    <a:pt x="362" y="860"/>
                    <a:pt x="360" y="861"/>
                  </a:cubicBezTo>
                  <a:cubicBezTo>
                    <a:pt x="360" y="861"/>
                    <a:pt x="358" y="862"/>
                    <a:pt x="356" y="861"/>
                  </a:cubicBezTo>
                  <a:cubicBezTo>
                    <a:pt x="356" y="861"/>
                    <a:pt x="355" y="860"/>
                    <a:pt x="354" y="860"/>
                  </a:cubicBezTo>
                  <a:cubicBezTo>
                    <a:pt x="354" y="860"/>
                    <a:pt x="352" y="859"/>
                    <a:pt x="351" y="859"/>
                  </a:cubicBezTo>
                  <a:cubicBezTo>
                    <a:pt x="351" y="859"/>
                    <a:pt x="349" y="859"/>
                    <a:pt x="352" y="858"/>
                  </a:cubicBezTo>
                  <a:cubicBezTo>
                    <a:pt x="352" y="858"/>
                    <a:pt x="352" y="857"/>
                    <a:pt x="353" y="857"/>
                  </a:cubicBezTo>
                  <a:cubicBezTo>
                    <a:pt x="353" y="857"/>
                    <a:pt x="354" y="857"/>
                    <a:pt x="354" y="857"/>
                  </a:cubicBezTo>
                  <a:cubicBezTo>
                    <a:pt x="354" y="857"/>
                    <a:pt x="354" y="856"/>
                    <a:pt x="355" y="857"/>
                  </a:cubicBezTo>
                  <a:cubicBezTo>
                    <a:pt x="355" y="857"/>
                    <a:pt x="356" y="858"/>
                    <a:pt x="357" y="855"/>
                  </a:cubicBezTo>
                  <a:cubicBezTo>
                    <a:pt x="357" y="855"/>
                    <a:pt x="357" y="855"/>
                    <a:pt x="358" y="855"/>
                  </a:cubicBezTo>
                  <a:cubicBezTo>
                    <a:pt x="358" y="855"/>
                    <a:pt x="362" y="853"/>
                    <a:pt x="371" y="847"/>
                  </a:cubicBezTo>
                  <a:cubicBezTo>
                    <a:pt x="371" y="847"/>
                    <a:pt x="379" y="842"/>
                    <a:pt x="384" y="837"/>
                  </a:cubicBezTo>
                  <a:cubicBezTo>
                    <a:pt x="384" y="837"/>
                    <a:pt x="388" y="834"/>
                    <a:pt x="393" y="830"/>
                  </a:cubicBezTo>
                  <a:cubicBezTo>
                    <a:pt x="393" y="830"/>
                    <a:pt x="406" y="820"/>
                    <a:pt x="408" y="817"/>
                  </a:cubicBezTo>
                  <a:cubicBezTo>
                    <a:pt x="408" y="817"/>
                    <a:pt x="399" y="812"/>
                    <a:pt x="400" y="808"/>
                  </a:cubicBezTo>
                  <a:cubicBezTo>
                    <a:pt x="400" y="808"/>
                    <a:pt x="401" y="806"/>
                    <a:pt x="402" y="808"/>
                  </a:cubicBezTo>
                  <a:cubicBezTo>
                    <a:pt x="402" y="808"/>
                    <a:pt x="406" y="811"/>
                    <a:pt x="413" y="810"/>
                  </a:cubicBezTo>
                  <a:cubicBezTo>
                    <a:pt x="413" y="810"/>
                    <a:pt x="416" y="810"/>
                    <a:pt x="420" y="807"/>
                  </a:cubicBezTo>
                  <a:cubicBezTo>
                    <a:pt x="420" y="807"/>
                    <a:pt x="425" y="806"/>
                    <a:pt x="427" y="815"/>
                  </a:cubicBezTo>
                  <a:cubicBezTo>
                    <a:pt x="427" y="815"/>
                    <a:pt x="427" y="819"/>
                    <a:pt x="425" y="818"/>
                  </a:cubicBezTo>
                  <a:cubicBezTo>
                    <a:pt x="425" y="818"/>
                    <a:pt x="422" y="818"/>
                    <a:pt x="419" y="819"/>
                  </a:cubicBezTo>
                  <a:cubicBezTo>
                    <a:pt x="419" y="819"/>
                    <a:pt x="418" y="818"/>
                    <a:pt x="416" y="820"/>
                  </a:cubicBezTo>
                  <a:cubicBezTo>
                    <a:pt x="416" y="820"/>
                    <a:pt x="410" y="826"/>
                    <a:pt x="397" y="834"/>
                  </a:cubicBezTo>
                  <a:cubicBezTo>
                    <a:pt x="397" y="834"/>
                    <a:pt x="390" y="839"/>
                    <a:pt x="381" y="848"/>
                  </a:cubicBezTo>
                  <a:cubicBezTo>
                    <a:pt x="381" y="848"/>
                    <a:pt x="374" y="854"/>
                    <a:pt x="365" y="858"/>
                  </a:cubicBezTo>
                  <a:close/>
                  <a:moveTo>
                    <a:pt x="430" y="858"/>
                  </a:moveTo>
                  <a:cubicBezTo>
                    <a:pt x="430" y="858"/>
                    <a:pt x="430" y="859"/>
                    <a:pt x="430" y="860"/>
                  </a:cubicBezTo>
                  <a:cubicBezTo>
                    <a:pt x="430" y="860"/>
                    <a:pt x="430" y="862"/>
                    <a:pt x="427" y="862"/>
                  </a:cubicBezTo>
                  <a:cubicBezTo>
                    <a:pt x="427" y="862"/>
                    <a:pt x="420" y="864"/>
                    <a:pt x="419" y="866"/>
                  </a:cubicBezTo>
                  <a:cubicBezTo>
                    <a:pt x="419" y="866"/>
                    <a:pt x="415" y="869"/>
                    <a:pt x="416" y="872"/>
                  </a:cubicBezTo>
                  <a:cubicBezTo>
                    <a:pt x="416" y="872"/>
                    <a:pt x="416" y="874"/>
                    <a:pt x="413" y="875"/>
                  </a:cubicBezTo>
                  <a:cubicBezTo>
                    <a:pt x="413" y="875"/>
                    <a:pt x="411" y="875"/>
                    <a:pt x="409" y="875"/>
                  </a:cubicBezTo>
                  <a:cubicBezTo>
                    <a:pt x="409" y="875"/>
                    <a:pt x="407" y="873"/>
                    <a:pt x="404" y="875"/>
                  </a:cubicBezTo>
                  <a:cubicBezTo>
                    <a:pt x="404" y="875"/>
                    <a:pt x="404" y="876"/>
                    <a:pt x="402" y="875"/>
                  </a:cubicBezTo>
                  <a:cubicBezTo>
                    <a:pt x="402" y="875"/>
                    <a:pt x="402" y="874"/>
                    <a:pt x="401" y="874"/>
                  </a:cubicBezTo>
                  <a:cubicBezTo>
                    <a:pt x="401" y="874"/>
                    <a:pt x="400" y="873"/>
                    <a:pt x="400" y="872"/>
                  </a:cubicBezTo>
                  <a:cubicBezTo>
                    <a:pt x="400" y="872"/>
                    <a:pt x="400" y="870"/>
                    <a:pt x="398" y="869"/>
                  </a:cubicBezTo>
                  <a:cubicBezTo>
                    <a:pt x="398" y="869"/>
                    <a:pt x="397" y="869"/>
                    <a:pt x="397" y="867"/>
                  </a:cubicBezTo>
                  <a:cubicBezTo>
                    <a:pt x="397" y="867"/>
                    <a:pt x="396" y="861"/>
                    <a:pt x="395" y="858"/>
                  </a:cubicBezTo>
                  <a:cubicBezTo>
                    <a:pt x="395" y="858"/>
                    <a:pt x="394" y="855"/>
                    <a:pt x="391" y="854"/>
                  </a:cubicBezTo>
                  <a:cubicBezTo>
                    <a:pt x="391" y="854"/>
                    <a:pt x="387" y="848"/>
                    <a:pt x="389" y="848"/>
                  </a:cubicBezTo>
                  <a:cubicBezTo>
                    <a:pt x="389" y="848"/>
                    <a:pt x="393" y="848"/>
                    <a:pt x="396" y="854"/>
                  </a:cubicBezTo>
                  <a:cubicBezTo>
                    <a:pt x="396" y="854"/>
                    <a:pt x="396" y="856"/>
                    <a:pt x="396" y="858"/>
                  </a:cubicBezTo>
                  <a:cubicBezTo>
                    <a:pt x="396" y="858"/>
                    <a:pt x="397" y="859"/>
                    <a:pt x="399" y="866"/>
                  </a:cubicBezTo>
                  <a:cubicBezTo>
                    <a:pt x="399" y="866"/>
                    <a:pt x="400" y="867"/>
                    <a:pt x="400" y="865"/>
                  </a:cubicBezTo>
                  <a:cubicBezTo>
                    <a:pt x="402" y="863"/>
                    <a:pt x="402" y="863"/>
                    <a:pt x="402" y="863"/>
                  </a:cubicBezTo>
                  <a:cubicBezTo>
                    <a:pt x="402" y="863"/>
                    <a:pt x="403" y="861"/>
                    <a:pt x="404" y="862"/>
                  </a:cubicBezTo>
                  <a:cubicBezTo>
                    <a:pt x="404" y="862"/>
                    <a:pt x="404" y="863"/>
                    <a:pt x="405" y="862"/>
                  </a:cubicBezTo>
                  <a:cubicBezTo>
                    <a:pt x="405" y="862"/>
                    <a:pt x="408" y="860"/>
                    <a:pt x="410" y="858"/>
                  </a:cubicBezTo>
                  <a:cubicBezTo>
                    <a:pt x="410" y="858"/>
                    <a:pt x="413" y="856"/>
                    <a:pt x="412" y="855"/>
                  </a:cubicBezTo>
                  <a:cubicBezTo>
                    <a:pt x="412" y="855"/>
                    <a:pt x="409" y="851"/>
                    <a:pt x="408" y="850"/>
                  </a:cubicBezTo>
                  <a:cubicBezTo>
                    <a:pt x="408" y="850"/>
                    <a:pt x="405" y="848"/>
                    <a:pt x="407" y="848"/>
                  </a:cubicBezTo>
                  <a:cubicBezTo>
                    <a:pt x="407" y="848"/>
                    <a:pt x="408" y="848"/>
                    <a:pt x="411" y="849"/>
                  </a:cubicBezTo>
                  <a:cubicBezTo>
                    <a:pt x="411" y="849"/>
                    <a:pt x="417" y="850"/>
                    <a:pt x="419" y="848"/>
                  </a:cubicBezTo>
                  <a:cubicBezTo>
                    <a:pt x="419" y="848"/>
                    <a:pt x="419" y="846"/>
                    <a:pt x="421" y="847"/>
                  </a:cubicBezTo>
                  <a:cubicBezTo>
                    <a:pt x="421" y="847"/>
                    <a:pt x="424" y="850"/>
                    <a:pt x="425" y="850"/>
                  </a:cubicBezTo>
                  <a:cubicBezTo>
                    <a:pt x="425" y="850"/>
                    <a:pt x="431" y="852"/>
                    <a:pt x="430" y="858"/>
                  </a:cubicBezTo>
                  <a:close/>
                  <a:moveTo>
                    <a:pt x="485" y="876"/>
                  </a:moveTo>
                  <a:cubicBezTo>
                    <a:pt x="485" y="876"/>
                    <a:pt x="485" y="878"/>
                    <a:pt x="483" y="877"/>
                  </a:cubicBezTo>
                  <a:cubicBezTo>
                    <a:pt x="483" y="877"/>
                    <a:pt x="477" y="874"/>
                    <a:pt x="475" y="866"/>
                  </a:cubicBezTo>
                  <a:cubicBezTo>
                    <a:pt x="475" y="866"/>
                    <a:pt x="473" y="857"/>
                    <a:pt x="473" y="856"/>
                  </a:cubicBezTo>
                  <a:cubicBezTo>
                    <a:pt x="473" y="856"/>
                    <a:pt x="473" y="856"/>
                    <a:pt x="473" y="854"/>
                  </a:cubicBezTo>
                  <a:cubicBezTo>
                    <a:pt x="472" y="848"/>
                    <a:pt x="472" y="848"/>
                    <a:pt x="472" y="848"/>
                  </a:cubicBezTo>
                  <a:cubicBezTo>
                    <a:pt x="472" y="848"/>
                    <a:pt x="472" y="848"/>
                    <a:pt x="473" y="847"/>
                  </a:cubicBezTo>
                  <a:cubicBezTo>
                    <a:pt x="473" y="847"/>
                    <a:pt x="472" y="846"/>
                    <a:pt x="473" y="845"/>
                  </a:cubicBezTo>
                  <a:cubicBezTo>
                    <a:pt x="473" y="845"/>
                    <a:pt x="473" y="845"/>
                    <a:pt x="473" y="845"/>
                  </a:cubicBezTo>
                  <a:cubicBezTo>
                    <a:pt x="473" y="845"/>
                    <a:pt x="473" y="842"/>
                    <a:pt x="474" y="843"/>
                  </a:cubicBezTo>
                  <a:cubicBezTo>
                    <a:pt x="474" y="843"/>
                    <a:pt x="475" y="844"/>
                    <a:pt x="474" y="846"/>
                  </a:cubicBezTo>
                  <a:cubicBezTo>
                    <a:pt x="474" y="846"/>
                    <a:pt x="473" y="848"/>
                    <a:pt x="477" y="855"/>
                  </a:cubicBezTo>
                  <a:cubicBezTo>
                    <a:pt x="477" y="855"/>
                    <a:pt x="478" y="856"/>
                    <a:pt x="479" y="856"/>
                  </a:cubicBezTo>
                  <a:cubicBezTo>
                    <a:pt x="479" y="856"/>
                    <a:pt x="480" y="857"/>
                    <a:pt x="481" y="860"/>
                  </a:cubicBezTo>
                  <a:cubicBezTo>
                    <a:pt x="481" y="860"/>
                    <a:pt x="481" y="862"/>
                    <a:pt x="481" y="862"/>
                  </a:cubicBezTo>
                  <a:cubicBezTo>
                    <a:pt x="481" y="862"/>
                    <a:pt x="480" y="864"/>
                    <a:pt x="482" y="863"/>
                  </a:cubicBezTo>
                  <a:cubicBezTo>
                    <a:pt x="482" y="863"/>
                    <a:pt x="483" y="863"/>
                    <a:pt x="483" y="864"/>
                  </a:cubicBezTo>
                  <a:cubicBezTo>
                    <a:pt x="483" y="864"/>
                    <a:pt x="483" y="867"/>
                    <a:pt x="483" y="868"/>
                  </a:cubicBezTo>
                  <a:cubicBezTo>
                    <a:pt x="483" y="868"/>
                    <a:pt x="484" y="869"/>
                    <a:pt x="484" y="870"/>
                  </a:cubicBezTo>
                  <a:cubicBezTo>
                    <a:pt x="484" y="870"/>
                    <a:pt x="484" y="871"/>
                    <a:pt x="484" y="871"/>
                  </a:cubicBezTo>
                  <a:cubicBezTo>
                    <a:pt x="484" y="871"/>
                    <a:pt x="485" y="871"/>
                    <a:pt x="485" y="871"/>
                  </a:cubicBezTo>
                  <a:cubicBezTo>
                    <a:pt x="485" y="871"/>
                    <a:pt x="486" y="876"/>
                    <a:pt x="485" y="876"/>
                  </a:cubicBezTo>
                  <a:close/>
                  <a:moveTo>
                    <a:pt x="482" y="834"/>
                  </a:moveTo>
                  <a:cubicBezTo>
                    <a:pt x="482" y="834"/>
                    <a:pt x="481" y="833"/>
                    <a:pt x="480" y="833"/>
                  </a:cubicBezTo>
                  <a:cubicBezTo>
                    <a:pt x="480" y="833"/>
                    <a:pt x="479" y="833"/>
                    <a:pt x="478" y="833"/>
                  </a:cubicBezTo>
                  <a:cubicBezTo>
                    <a:pt x="478" y="833"/>
                    <a:pt x="476" y="833"/>
                    <a:pt x="477" y="831"/>
                  </a:cubicBezTo>
                  <a:cubicBezTo>
                    <a:pt x="477" y="831"/>
                    <a:pt x="479" y="827"/>
                    <a:pt x="478" y="823"/>
                  </a:cubicBezTo>
                  <a:cubicBezTo>
                    <a:pt x="478" y="823"/>
                    <a:pt x="478" y="822"/>
                    <a:pt x="479" y="821"/>
                  </a:cubicBezTo>
                  <a:cubicBezTo>
                    <a:pt x="479" y="821"/>
                    <a:pt x="479" y="820"/>
                    <a:pt x="480" y="821"/>
                  </a:cubicBezTo>
                  <a:cubicBezTo>
                    <a:pt x="480" y="821"/>
                    <a:pt x="485" y="828"/>
                    <a:pt x="485" y="832"/>
                  </a:cubicBezTo>
                  <a:cubicBezTo>
                    <a:pt x="485" y="832"/>
                    <a:pt x="486" y="835"/>
                    <a:pt x="482" y="834"/>
                  </a:cubicBezTo>
                  <a:close/>
                  <a:moveTo>
                    <a:pt x="540" y="838"/>
                  </a:moveTo>
                  <a:cubicBezTo>
                    <a:pt x="540" y="838"/>
                    <a:pt x="539" y="842"/>
                    <a:pt x="537" y="843"/>
                  </a:cubicBezTo>
                  <a:cubicBezTo>
                    <a:pt x="537" y="843"/>
                    <a:pt x="536" y="844"/>
                    <a:pt x="536" y="846"/>
                  </a:cubicBezTo>
                  <a:cubicBezTo>
                    <a:pt x="536" y="846"/>
                    <a:pt x="533" y="852"/>
                    <a:pt x="531" y="853"/>
                  </a:cubicBezTo>
                  <a:cubicBezTo>
                    <a:pt x="531" y="853"/>
                    <a:pt x="528" y="855"/>
                    <a:pt x="529" y="857"/>
                  </a:cubicBezTo>
                  <a:cubicBezTo>
                    <a:pt x="529" y="857"/>
                    <a:pt x="533" y="860"/>
                    <a:pt x="532" y="864"/>
                  </a:cubicBezTo>
                  <a:cubicBezTo>
                    <a:pt x="532" y="864"/>
                    <a:pt x="532" y="865"/>
                    <a:pt x="531" y="865"/>
                  </a:cubicBezTo>
                  <a:cubicBezTo>
                    <a:pt x="531" y="865"/>
                    <a:pt x="530" y="866"/>
                    <a:pt x="529" y="866"/>
                  </a:cubicBezTo>
                  <a:cubicBezTo>
                    <a:pt x="529" y="866"/>
                    <a:pt x="528" y="866"/>
                    <a:pt x="528" y="866"/>
                  </a:cubicBezTo>
                  <a:cubicBezTo>
                    <a:pt x="528" y="866"/>
                    <a:pt x="524" y="868"/>
                    <a:pt x="522" y="868"/>
                  </a:cubicBezTo>
                  <a:cubicBezTo>
                    <a:pt x="522" y="868"/>
                    <a:pt x="520" y="868"/>
                    <a:pt x="517" y="868"/>
                  </a:cubicBezTo>
                  <a:cubicBezTo>
                    <a:pt x="517" y="868"/>
                    <a:pt x="517" y="867"/>
                    <a:pt x="516" y="868"/>
                  </a:cubicBezTo>
                  <a:cubicBezTo>
                    <a:pt x="516" y="868"/>
                    <a:pt x="512" y="873"/>
                    <a:pt x="507" y="869"/>
                  </a:cubicBezTo>
                  <a:cubicBezTo>
                    <a:pt x="507" y="869"/>
                    <a:pt x="506" y="868"/>
                    <a:pt x="505" y="867"/>
                  </a:cubicBezTo>
                  <a:cubicBezTo>
                    <a:pt x="504" y="867"/>
                    <a:pt x="503" y="866"/>
                    <a:pt x="502" y="866"/>
                  </a:cubicBezTo>
                  <a:cubicBezTo>
                    <a:pt x="502" y="866"/>
                    <a:pt x="496" y="862"/>
                    <a:pt x="494" y="861"/>
                  </a:cubicBezTo>
                  <a:cubicBezTo>
                    <a:pt x="494" y="861"/>
                    <a:pt x="490" y="858"/>
                    <a:pt x="490" y="856"/>
                  </a:cubicBezTo>
                  <a:cubicBezTo>
                    <a:pt x="490" y="856"/>
                    <a:pt x="489" y="853"/>
                    <a:pt x="487" y="853"/>
                  </a:cubicBezTo>
                  <a:cubicBezTo>
                    <a:pt x="487" y="853"/>
                    <a:pt x="486" y="853"/>
                    <a:pt x="486" y="851"/>
                  </a:cubicBezTo>
                  <a:cubicBezTo>
                    <a:pt x="486" y="851"/>
                    <a:pt x="486" y="851"/>
                    <a:pt x="486" y="851"/>
                  </a:cubicBezTo>
                  <a:cubicBezTo>
                    <a:pt x="486" y="851"/>
                    <a:pt x="486" y="851"/>
                    <a:pt x="486" y="850"/>
                  </a:cubicBezTo>
                  <a:cubicBezTo>
                    <a:pt x="486" y="850"/>
                    <a:pt x="485" y="849"/>
                    <a:pt x="487" y="846"/>
                  </a:cubicBezTo>
                  <a:cubicBezTo>
                    <a:pt x="487" y="846"/>
                    <a:pt x="489" y="844"/>
                    <a:pt x="491" y="843"/>
                  </a:cubicBezTo>
                  <a:cubicBezTo>
                    <a:pt x="491" y="843"/>
                    <a:pt x="495" y="839"/>
                    <a:pt x="498" y="837"/>
                  </a:cubicBezTo>
                  <a:cubicBezTo>
                    <a:pt x="498" y="837"/>
                    <a:pt x="499" y="836"/>
                    <a:pt x="500" y="835"/>
                  </a:cubicBezTo>
                  <a:cubicBezTo>
                    <a:pt x="501" y="834"/>
                    <a:pt x="502" y="833"/>
                    <a:pt x="502" y="833"/>
                  </a:cubicBezTo>
                  <a:cubicBezTo>
                    <a:pt x="502" y="833"/>
                    <a:pt x="504" y="831"/>
                    <a:pt x="506" y="830"/>
                  </a:cubicBezTo>
                  <a:cubicBezTo>
                    <a:pt x="506" y="830"/>
                    <a:pt x="509" y="829"/>
                    <a:pt x="509" y="828"/>
                  </a:cubicBezTo>
                  <a:cubicBezTo>
                    <a:pt x="509" y="828"/>
                    <a:pt x="509" y="825"/>
                    <a:pt x="509" y="824"/>
                  </a:cubicBezTo>
                  <a:cubicBezTo>
                    <a:pt x="507" y="809"/>
                    <a:pt x="507" y="809"/>
                    <a:pt x="507" y="809"/>
                  </a:cubicBezTo>
                  <a:cubicBezTo>
                    <a:pt x="507" y="809"/>
                    <a:pt x="507" y="808"/>
                    <a:pt x="508" y="809"/>
                  </a:cubicBezTo>
                  <a:cubicBezTo>
                    <a:pt x="508" y="809"/>
                    <a:pt x="509" y="809"/>
                    <a:pt x="510" y="809"/>
                  </a:cubicBezTo>
                  <a:cubicBezTo>
                    <a:pt x="510" y="809"/>
                    <a:pt x="512" y="808"/>
                    <a:pt x="513" y="812"/>
                  </a:cubicBezTo>
                  <a:cubicBezTo>
                    <a:pt x="513" y="812"/>
                    <a:pt x="515" y="816"/>
                    <a:pt x="516" y="820"/>
                  </a:cubicBezTo>
                  <a:cubicBezTo>
                    <a:pt x="516" y="820"/>
                    <a:pt x="516" y="825"/>
                    <a:pt x="516" y="826"/>
                  </a:cubicBezTo>
                  <a:cubicBezTo>
                    <a:pt x="516" y="826"/>
                    <a:pt x="516" y="828"/>
                    <a:pt x="518" y="828"/>
                  </a:cubicBezTo>
                  <a:cubicBezTo>
                    <a:pt x="518" y="828"/>
                    <a:pt x="520" y="828"/>
                    <a:pt x="523" y="828"/>
                  </a:cubicBezTo>
                  <a:cubicBezTo>
                    <a:pt x="527" y="829"/>
                    <a:pt x="531" y="829"/>
                    <a:pt x="533" y="829"/>
                  </a:cubicBezTo>
                  <a:cubicBezTo>
                    <a:pt x="533" y="829"/>
                    <a:pt x="537" y="830"/>
                    <a:pt x="541" y="835"/>
                  </a:cubicBezTo>
                  <a:cubicBezTo>
                    <a:pt x="541" y="835"/>
                    <a:pt x="542" y="835"/>
                    <a:pt x="540" y="838"/>
                  </a:cubicBezTo>
                  <a:close/>
                  <a:moveTo>
                    <a:pt x="604" y="809"/>
                  </a:moveTo>
                  <a:cubicBezTo>
                    <a:pt x="604" y="809"/>
                    <a:pt x="603" y="809"/>
                    <a:pt x="603" y="811"/>
                  </a:cubicBezTo>
                  <a:cubicBezTo>
                    <a:pt x="603" y="811"/>
                    <a:pt x="602" y="814"/>
                    <a:pt x="603" y="816"/>
                  </a:cubicBezTo>
                  <a:cubicBezTo>
                    <a:pt x="603" y="816"/>
                    <a:pt x="603" y="818"/>
                    <a:pt x="602" y="821"/>
                  </a:cubicBezTo>
                  <a:cubicBezTo>
                    <a:pt x="602" y="821"/>
                    <a:pt x="598" y="826"/>
                    <a:pt x="601" y="831"/>
                  </a:cubicBezTo>
                  <a:cubicBezTo>
                    <a:pt x="601" y="831"/>
                    <a:pt x="604" y="834"/>
                    <a:pt x="601" y="836"/>
                  </a:cubicBezTo>
                  <a:cubicBezTo>
                    <a:pt x="601" y="836"/>
                    <a:pt x="600" y="837"/>
                    <a:pt x="599" y="840"/>
                  </a:cubicBezTo>
                  <a:cubicBezTo>
                    <a:pt x="599" y="840"/>
                    <a:pt x="599" y="842"/>
                    <a:pt x="599" y="842"/>
                  </a:cubicBezTo>
                  <a:cubicBezTo>
                    <a:pt x="599" y="842"/>
                    <a:pt x="598" y="844"/>
                    <a:pt x="598" y="845"/>
                  </a:cubicBezTo>
                  <a:cubicBezTo>
                    <a:pt x="598" y="845"/>
                    <a:pt x="598" y="847"/>
                    <a:pt x="595" y="848"/>
                  </a:cubicBezTo>
                  <a:cubicBezTo>
                    <a:pt x="595" y="848"/>
                    <a:pt x="593" y="850"/>
                    <a:pt x="592" y="851"/>
                  </a:cubicBezTo>
                  <a:cubicBezTo>
                    <a:pt x="592" y="851"/>
                    <a:pt x="591" y="853"/>
                    <a:pt x="590" y="853"/>
                  </a:cubicBezTo>
                  <a:cubicBezTo>
                    <a:pt x="590" y="853"/>
                    <a:pt x="590" y="853"/>
                    <a:pt x="590" y="854"/>
                  </a:cubicBezTo>
                  <a:cubicBezTo>
                    <a:pt x="590" y="854"/>
                    <a:pt x="589" y="856"/>
                    <a:pt x="586" y="857"/>
                  </a:cubicBezTo>
                  <a:cubicBezTo>
                    <a:pt x="586" y="857"/>
                    <a:pt x="586" y="850"/>
                    <a:pt x="586" y="848"/>
                  </a:cubicBezTo>
                  <a:cubicBezTo>
                    <a:pt x="586" y="848"/>
                    <a:pt x="586" y="845"/>
                    <a:pt x="586" y="843"/>
                  </a:cubicBezTo>
                  <a:cubicBezTo>
                    <a:pt x="586" y="843"/>
                    <a:pt x="586" y="840"/>
                    <a:pt x="588" y="840"/>
                  </a:cubicBezTo>
                  <a:cubicBezTo>
                    <a:pt x="588" y="840"/>
                    <a:pt x="588" y="841"/>
                    <a:pt x="588" y="840"/>
                  </a:cubicBezTo>
                  <a:cubicBezTo>
                    <a:pt x="588" y="840"/>
                    <a:pt x="590" y="836"/>
                    <a:pt x="590" y="835"/>
                  </a:cubicBezTo>
                  <a:cubicBezTo>
                    <a:pt x="590" y="835"/>
                    <a:pt x="588" y="834"/>
                    <a:pt x="588" y="834"/>
                  </a:cubicBezTo>
                  <a:cubicBezTo>
                    <a:pt x="588" y="834"/>
                    <a:pt x="587" y="833"/>
                    <a:pt x="587" y="832"/>
                  </a:cubicBezTo>
                  <a:cubicBezTo>
                    <a:pt x="587" y="832"/>
                    <a:pt x="587" y="832"/>
                    <a:pt x="586" y="831"/>
                  </a:cubicBezTo>
                  <a:cubicBezTo>
                    <a:pt x="586" y="831"/>
                    <a:pt x="584" y="830"/>
                    <a:pt x="584" y="831"/>
                  </a:cubicBezTo>
                  <a:cubicBezTo>
                    <a:pt x="584" y="831"/>
                    <a:pt x="584" y="831"/>
                    <a:pt x="582" y="831"/>
                  </a:cubicBezTo>
                  <a:cubicBezTo>
                    <a:pt x="582" y="831"/>
                    <a:pt x="573" y="829"/>
                    <a:pt x="577" y="827"/>
                  </a:cubicBezTo>
                  <a:cubicBezTo>
                    <a:pt x="577" y="827"/>
                    <a:pt x="582" y="827"/>
                    <a:pt x="585" y="822"/>
                  </a:cubicBezTo>
                  <a:cubicBezTo>
                    <a:pt x="585" y="822"/>
                    <a:pt x="586" y="822"/>
                    <a:pt x="587" y="814"/>
                  </a:cubicBezTo>
                  <a:cubicBezTo>
                    <a:pt x="587" y="814"/>
                    <a:pt x="587" y="813"/>
                    <a:pt x="586" y="813"/>
                  </a:cubicBezTo>
                  <a:cubicBezTo>
                    <a:pt x="586" y="813"/>
                    <a:pt x="585" y="812"/>
                    <a:pt x="586" y="812"/>
                  </a:cubicBezTo>
                  <a:cubicBezTo>
                    <a:pt x="586" y="812"/>
                    <a:pt x="586" y="811"/>
                    <a:pt x="585" y="810"/>
                  </a:cubicBezTo>
                  <a:cubicBezTo>
                    <a:pt x="585" y="810"/>
                    <a:pt x="584" y="809"/>
                    <a:pt x="585" y="808"/>
                  </a:cubicBezTo>
                  <a:cubicBezTo>
                    <a:pt x="585" y="808"/>
                    <a:pt x="585" y="807"/>
                    <a:pt x="584" y="806"/>
                  </a:cubicBezTo>
                  <a:cubicBezTo>
                    <a:pt x="584" y="806"/>
                    <a:pt x="584" y="806"/>
                    <a:pt x="584" y="805"/>
                  </a:cubicBezTo>
                  <a:cubicBezTo>
                    <a:pt x="584" y="805"/>
                    <a:pt x="584" y="805"/>
                    <a:pt x="583" y="803"/>
                  </a:cubicBezTo>
                  <a:cubicBezTo>
                    <a:pt x="583" y="803"/>
                    <a:pt x="583" y="803"/>
                    <a:pt x="584" y="802"/>
                  </a:cubicBezTo>
                  <a:cubicBezTo>
                    <a:pt x="584" y="802"/>
                    <a:pt x="585" y="803"/>
                    <a:pt x="584" y="801"/>
                  </a:cubicBezTo>
                  <a:cubicBezTo>
                    <a:pt x="584" y="801"/>
                    <a:pt x="583" y="800"/>
                    <a:pt x="582" y="799"/>
                  </a:cubicBezTo>
                  <a:cubicBezTo>
                    <a:pt x="581" y="798"/>
                    <a:pt x="581" y="798"/>
                    <a:pt x="581" y="798"/>
                  </a:cubicBezTo>
                  <a:cubicBezTo>
                    <a:pt x="577" y="791"/>
                    <a:pt x="577" y="791"/>
                    <a:pt x="577" y="791"/>
                  </a:cubicBezTo>
                  <a:cubicBezTo>
                    <a:pt x="577" y="791"/>
                    <a:pt x="574" y="788"/>
                    <a:pt x="578" y="789"/>
                  </a:cubicBezTo>
                  <a:cubicBezTo>
                    <a:pt x="578" y="789"/>
                    <a:pt x="581" y="788"/>
                    <a:pt x="584" y="789"/>
                  </a:cubicBezTo>
                  <a:cubicBezTo>
                    <a:pt x="584" y="789"/>
                    <a:pt x="587" y="789"/>
                    <a:pt x="589" y="789"/>
                  </a:cubicBezTo>
                  <a:cubicBezTo>
                    <a:pt x="589" y="789"/>
                    <a:pt x="590" y="788"/>
                    <a:pt x="591" y="792"/>
                  </a:cubicBezTo>
                  <a:cubicBezTo>
                    <a:pt x="591" y="792"/>
                    <a:pt x="593" y="795"/>
                    <a:pt x="593" y="795"/>
                  </a:cubicBezTo>
                  <a:cubicBezTo>
                    <a:pt x="593" y="795"/>
                    <a:pt x="598" y="796"/>
                    <a:pt x="599" y="797"/>
                  </a:cubicBezTo>
                  <a:cubicBezTo>
                    <a:pt x="599" y="797"/>
                    <a:pt x="599" y="797"/>
                    <a:pt x="599" y="796"/>
                  </a:cubicBezTo>
                  <a:cubicBezTo>
                    <a:pt x="599" y="796"/>
                    <a:pt x="601" y="796"/>
                    <a:pt x="603" y="798"/>
                  </a:cubicBezTo>
                  <a:cubicBezTo>
                    <a:pt x="603" y="798"/>
                    <a:pt x="602" y="800"/>
                    <a:pt x="604" y="799"/>
                  </a:cubicBezTo>
                  <a:cubicBezTo>
                    <a:pt x="604" y="799"/>
                    <a:pt x="606" y="799"/>
                    <a:pt x="606" y="802"/>
                  </a:cubicBezTo>
                  <a:cubicBezTo>
                    <a:pt x="606" y="802"/>
                    <a:pt x="607" y="806"/>
                    <a:pt x="604" y="809"/>
                  </a:cubicBezTo>
                  <a:close/>
                  <a:moveTo>
                    <a:pt x="632" y="834"/>
                  </a:moveTo>
                  <a:cubicBezTo>
                    <a:pt x="632" y="834"/>
                    <a:pt x="631" y="837"/>
                    <a:pt x="628" y="838"/>
                  </a:cubicBezTo>
                  <a:cubicBezTo>
                    <a:pt x="628" y="838"/>
                    <a:pt x="626" y="839"/>
                    <a:pt x="624" y="839"/>
                  </a:cubicBezTo>
                  <a:cubicBezTo>
                    <a:pt x="624" y="839"/>
                    <a:pt x="622" y="839"/>
                    <a:pt x="622" y="838"/>
                  </a:cubicBezTo>
                  <a:cubicBezTo>
                    <a:pt x="622" y="838"/>
                    <a:pt x="621" y="838"/>
                    <a:pt x="620" y="839"/>
                  </a:cubicBezTo>
                  <a:cubicBezTo>
                    <a:pt x="620" y="839"/>
                    <a:pt x="619" y="839"/>
                    <a:pt x="618" y="837"/>
                  </a:cubicBezTo>
                  <a:cubicBezTo>
                    <a:pt x="618" y="837"/>
                    <a:pt x="616" y="836"/>
                    <a:pt x="616" y="834"/>
                  </a:cubicBezTo>
                  <a:cubicBezTo>
                    <a:pt x="616" y="834"/>
                    <a:pt x="616" y="831"/>
                    <a:pt x="615" y="829"/>
                  </a:cubicBezTo>
                  <a:cubicBezTo>
                    <a:pt x="615" y="829"/>
                    <a:pt x="613" y="824"/>
                    <a:pt x="616" y="825"/>
                  </a:cubicBezTo>
                  <a:cubicBezTo>
                    <a:pt x="616" y="825"/>
                    <a:pt x="617" y="825"/>
                    <a:pt x="619" y="824"/>
                  </a:cubicBezTo>
                  <a:cubicBezTo>
                    <a:pt x="619" y="824"/>
                    <a:pt x="622" y="825"/>
                    <a:pt x="626" y="826"/>
                  </a:cubicBezTo>
                  <a:cubicBezTo>
                    <a:pt x="626" y="826"/>
                    <a:pt x="629" y="828"/>
                    <a:pt x="630" y="828"/>
                  </a:cubicBezTo>
                  <a:cubicBezTo>
                    <a:pt x="630" y="828"/>
                    <a:pt x="632" y="828"/>
                    <a:pt x="632" y="831"/>
                  </a:cubicBezTo>
                  <a:cubicBezTo>
                    <a:pt x="632" y="831"/>
                    <a:pt x="632" y="832"/>
                    <a:pt x="632" y="833"/>
                  </a:cubicBezTo>
                  <a:cubicBezTo>
                    <a:pt x="632" y="833"/>
                    <a:pt x="632" y="834"/>
                    <a:pt x="632" y="834"/>
                  </a:cubicBezTo>
                  <a:close/>
                  <a:moveTo>
                    <a:pt x="667" y="773"/>
                  </a:moveTo>
                  <a:cubicBezTo>
                    <a:pt x="667" y="773"/>
                    <a:pt x="665" y="772"/>
                    <a:pt x="664" y="772"/>
                  </a:cubicBezTo>
                  <a:cubicBezTo>
                    <a:pt x="664" y="772"/>
                    <a:pt x="662" y="770"/>
                    <a:pt x="662" y="773"/>
                  </a:cubicBezTo>
                  <a:cubicBezTo>
                    <a:pt x="662" y="773"/>
                    <a:pt x="656" y="778"/>
                    <a:pt x="656" y="783"/>
                  </a:cubicBezTo>
                  <a:cubicBezTo>
                    <a:pt x="656" y="783"/>
                    <a:pt x="656" y="784"/>
                    <a:pt x="657" y="785"/>
                  </a:cubicBezTo>
                  <a:cubicBezTo>
                    <a:pt x="657" y="785"/>
                    <a:pt x="657" y="788"/>
                    <a:pt x="656" y="789"/>
                  </a:cubicBezTo>
                  <a:cubicBezTo>
                    <a:pt x="656" y="789"/>
                    <a:pt x="656" y="792"/>
                    <a:pt x="655" y="793"/>
                  </a:cubicBezTo>
                  <a:cubicBezTo>
                    <a:pt x="655" y="793"/>
                    <a:pt x="654" y="793"/>
                    <a:pt x="653" y="794"/>
                  </a:cubicBezTo>
                  <a:cubicBezTo>
                    <a:pt x="653" y="794"/>
                    <a:pt x="653" y="794"/>
                    <a:pt x="652" y="794"/>
                  </a:cubicBezTo>
                  <a:cubicBezTo>
                    <a:pt x="652" y="794"/>
                    <a:pt x="647" y="794"/>
                    <a:pt x="648" y="791"/>
                  </a:cubicBezTo>
                  <a:cubicBezTo>
                    <a:pt x="648" y="791"/>
                    <a:pt x="648" y="787"/>
                    <a:pt x="648" y="785"/>
                  </a:cubicBezTo>
                  <a:cubicBezTo>
                    <a:pt x="648" y="785"/>
                    <a:pt x="646" y="782"/>
                    <a:pt x="649" y="781"/>
                  </a:cubicBezTo>
                  <a:cubicBezTo>
                    <a:pt x="649" y="781"/>
                    <a:pt x="651" y="780"/>
                    <a:pt x="652" y="780"/>
                  </a:cubicBezTo>
                  <a:cubicBezTo>
                    <a:pt x="652" y="780"/>
                    <a:pt x="653" y="780"/>
                    <a:pt x="654" y="779"/>
                  </a:cubicBezTo>
                  <a:cubicBezTo>
                    <a:pt x="654" y="779"/>
                    <a:pt x="659" y="773"/>
                    <a:pt x="661" y="770"/>
                  </a:cubicBezTo>
                  <a:cubicBezTo>
                    <a:pt x="661" y="770"/>
                    <a:pt x="662" y="769"/>
                    <a:pt x="660" y="767"/>
                  </a:cubicBezTo>
                  <a:cubicBezTo>
                    <a:pt x="660" y="767"/>
                    <a:pt x="654" y="762"/>
                    <a:pt x="650" y="760"/>
                  </a:cubicBezTo>
                  <a:cubicBezTo>
                    <a:pt x="650" y="760"/>
                    <a:pt x="645" y="758"/>
                    <a:pt x="642" y="759"/>
                  </a:cubicBezTo>
                  <a:cubicBezTo>
                    <a:pt x="642" y="759"/>
                    <a:pt x="634" y="758"/>
                    <a:pt x="640" y="756"/>
                  </a:cubicBezTo>
                  <a:cubicBezTo>
                    <a:pt x="640" y="756"/>
                    <a:pt x="645" y="754"/>
                    <a:pt x="654" y="760"/>
                  </a:cubicBezTo>
                  <a:cubicBezTo>
                    <a:pt x="654" y="760"/>
                    <a:pt x="660" y="764"/>
                    <a:pt x="661" y="767"/>
                  </a:cubicBezTo>
                  <a:cubicBezTo>
                    <a:pt x="661" y="767"/>
                    <a:pt x="662" y="768"/>
                    <a:pt x="663" y="767"/>
                  </a:cubicBezTo>
                  <a:cubicBezTo>
                    <a:pt x="663" y="767"/>
                    <a:pt x="666" y="765"/>
                    <a:pt x="664" y="763"/>
                  </a:cubicBezTo>
                  <a:cubicBezTo>
                    <a:pt x="664" y="763"/>
                    <a:pt x="661" y="757"/>
                    <a:pt x="650" y="750"/>
                  </a:cubicBezTo>
                  <a:cubicBezTo>
                    <a:pt x="650" y="750"/>
                    <a:pt x="646" y="747"/>
                    <a:pt x="644" y="748"/>
                  </a:cubicBezTo>
                  <a:cubicBezTo>
                    <a:pt x="644" y="748"/>
                    <a:pt x="642" y="747"/>
                    <a:pt x="644" y="747"/>
                  </a:cubicBezTo>
                  <a:cubicBezTo>
                    <a:pt x="644" y="747"/>
                    <a:pt x="649" y="745"/>
                    <a:pt x="656" y="750"/>
                  </a:cubicBezTo>
                  <a:cubicBezTo>
                    <a:pt x="656" y="750"/>
                    <a:pt x="661" y="754"/>
                    <a:pt x="664" y="758"/>
                  </a:cubicBezTo>
                  <a:cubicBezTo>
                    <a:pt x="664" y="758"/>
                    <a:pt x="666" y="760"/>
                    <a:pt x="665" y="758"/>
                  </a:cubicBezTo>
                  <a:cubicBezTo>
                    <a:pt x="665" y="758"/>
                    <a:pt x="664" y="756"/>
                    <a:pt x="665" y="755"/>
                  </a:cubicBezTo>
                  <a:cubicBezTo>
                    <a:pt x="665" y="755"/>
                    <a:pt x="665" y="755"/>
                    <a:pt x="665" y="754"/>
                  </a:cubicBezTo>
                  <a:cubicBezTo>
                    <a:pt x="665" y="754"/>
                    <a:pt x="664" y="753"/>
                    <a:pt x="664" y="752"/>
                  </a:cubicBezTo>
                  <a:cubicBezTo>
                    <a:pt x="664" y="752"/>
                    <a:pt x="665" y="752"/>
                    <a:pt x="663" y="752"/>
                  </a:cubicBezTo>
                  <a:cubicBezTo>
                    <a:pt x="663" y="752"/>
                    <a:pt x="662" y="751"/>
                    <a:pt x="661" y="751"/>
                  </a:cubicBezTo>
                  <a:cubicBezTo>
                    <a:pt x="661" y="751"/>
                    <a:pt x="656" y="751"/>
                    <a:pt x="660" y="750"/>
                  </a:cubicBezTo>
                  <a:cubicBezTo>
                    <a:pt x="660" y="750"/>
                    <a:pt x="661" y="750"/>
                    <a:pt x="663" y="750"/>
                  </a:cubicBezTo>
                  <a:cubicBezTo>
                    <a:pt x="663" y="750"/>
                    <a:pt x="664" y="750"/>
                    <a:pt x="663" y="749"/>
                  </a:cubicBezTo>
                  <a:cubicBezTo>
                    <a:pt x="663" y="749"/>
                    <a:pt x="661" y="745"/>
                    <a:pt x="661" y="744"/>
                  </a:cubicBezTo>
                  <a:cubicBezTo>
                    <a:pt x="661" y="744"/>
                    <a:pt x="660" y="742"/>
                    <a:pt x="660" y="744"/>
                  </a:cubicBezTo>
                  <a:cubicBezTo>
                    <a:pt x="660" y="744"/>
                    <a:pt x="659" y="746"/>
                    <a:pt x="656" y="744"/>
                  </a:cubicBezTo>
                  <a:cubicBezTo>
                    <a:pt x="656" y="744"/>
                    <a:pt x="651" y="744"/>
                    <a:pt x="651" y="741"/>
                  </a:cubicBezTo>
                  <a:cubicBezTo>
                    <a:pt x="651" y="741"/>
                    <a:pt x="652" y="737"/>
                    <a:pt x="649" y="737"/>
                  </a:cubicBezTo>
                  <a:cubicBezTo>
                    <a:pt x="649" y="737"/>
                    <a:pt x="646" y="736"/>
                    <a:pt x="649" y="735"/>
                  </a:cubicBezTo>
                  <a:cubicBezTo>
                    <a:pt x="649" y="735"/>
                    <a:pt x="652" y="734"/>
                    <a:pt x="656" y="735"/>
                  </a:cubicBezTo>
                  <a:cubicBezTo>
                    <a:pt x="656" y="735"/>
                    <a:pt x="656" y="736"/>
                    <a:pt x="658" y="735"/>
                  </a:cubicBezTo>
                  <a:cubicBezTo>
                    <a:pt x="658" y="735"/>
                    <a:pt x="667" y="731"/>
                    <a:pt x="668" y="737"/>
                  </a:cubicBezTo>
                  <a:cubicBezTo>
                    <a:pt x="668" y="737"/>
                    <a:pt x="667" y="741"/>
                    <a:pt x="669" y="744"/>
                  </a:cubicBezTo>
                  <a:cubicBezTo>
                    <a:pt x="669" y="744"/>
                    <a:pt x="669" y="746"/>
                    <a:pt x="669" y="747"/>
                  </a:cubicBezTo>
                  <a:cubicBezTo>
                    <a:pt x="669" y="747"/>
                    <a:pt x="669" y="748"/>
                    <a:pt x="670" y="750"/>
                  </a:cubicBezTo>
                  <a:cubicBezTo>
                    <a:pt x="670" y="750"/>
                    <a:pt x="671" y="750"/>
                    <a:pt x="670" y="751"/>
                  </a:cubicBezTo>
                  <a:cubicBezTo>
                    <a:pt x="670" y="751"/>
                    <a:pt x="670" y="753"/>
                    <a:pt x="670" y="755"/>
                  </a:cubicBezTo>
                  <a:cubicBezTo>
                    <a:pt x="670" y="755"/>
                    <a:pt x="669" y="758"/>
                    <a:pt x="671" y="756"/>
                  </a:cubicBezTo>
                  <a:cubicBezTo>
                    <a:pt x="671" y="756"/>
                    <a:pt x="676" y="749"/>
                    <a:pt x="678" y="746"/>
                  </a:cubicBezTo>
                  <a:cubicBezTo>
                    <a:pt x="678" y="746"/>
                    <a:pt x="680" y="744"/>
                    <a:pt x="677" y="744"/>
                  </a:cubicBezTo>
                  <a:cubicBezTo>
                    <a:pt x="677" y="744"/>
                    <a:pt x="674" y="743"/>
                    <a:pt x="672" y="742"/>
                  </a:cubicBezTo>
                  <a:cubicBezTo>
                    <a:pt x="672" y="742"/>
                    <a:pt x="670" y="741"/>
                    <a:pt x="672" y="740"/>
                  </a:cubicBezTo>
                  <a:cubicBezTo>
                    <a:pt x="672" y="740"/>
                    <a:pt x="674" y="741"/>
                    <a:pt x="674" y="740"/>
                  </a:cubicBezTo>
                  <a:cubicBezTo>
                    <a:pt x="674" y="740"/>
                    <a:pt x="673" y="739"/>
                    <a:pt x="674" y="739"/>
                  </a:cubicBezTo>
                  <a:cubicBezTo>
                    <a:pt x="674" y="739"/>
                    <a:pt x="676" y="739"/>
                    <a:pt x="676" y="737"/>
                  </a:cubicBezTo>
                  <a:cubicBezTo>
                    <a:pt x="676" y="737"/>
                    <a:pt x="675" y="734"/>
                    <a:pt x="674" y="735"/>
                  </a:cubicBezTo>
                  <a:cubicBezTo>
                    <a:pt x="674" y="735"/>
                    <a:pt x="670" y="735"/>
                    <a:pt x="669" y="733"/>
                  </a:cubicBezTo>
                  <a:cubicBezTo>
                    <a:pt x="669" y="733"/>
                    <a:pt x="667" y="732"/>
                    <a:pt x="667" y="731"/>
                  </a:cubicBezTo>
                  <a:cubicBezTo>
                    <a:pt x="667" y="731"/>
                    <a:pt x="667" y="730"/>
                    <a:pt x="669" y="731"/>
                  </a:cubicBezTo>
                  <a:cubicBezTo>
                    <a:pt x="669" y="731"/>
                    <a:pt x="673" y="733"/>
                    <a:pt x="671" y="730"/>
                  </a:cubicBezTo>
                  <a:cubicBezTo>
                    <a:pt x="669" y="728"/>
                    <a:pt x="669" y="728"/>
                    <a:pt x="669" y="728"/>
                  </a:cubicBezTo>
                  <a:cubicBezTo>
                    <a:pt x="669" y="728"/>
                    <a:pt x="669" y="726"/>
                    <a:pt x="666" y="728"/>
                  </a:cubicBezTo>
                  <a:cubicBezTo>
                    <a:pt x="666" y="728"/>
                    <a:pt x="660" y="729"/>
                    <a:pt x="662" y="727"/>
                  </a:cubicBezTo>
                  <a:cubicBezTo>
                    <a:pt x="662" y="727"/>
                    <a:pt x="664" y="726"/>
                    <a:pt x="663" y="725"/>
                  </a:cubicBezTo>
                  <a:cubicBezTo>
                    <a:pt x="663" y="725"/>
                    <a:pt x="663" y="724"/>
                    <a:pt x="665" y="723"/>
                  </a:cubicBezTo>
                  <a:cubicBezTo>
                    <a:pt x="665" y="723"/>
                    <a:pt x="666" y="722"/>
                    <a:pt x="665" y="721"/>
                  </a:cubicBezTo>
                  <a:cubicBezTo>
                    <a:pt x="665" y="721"/>
                    <a:pt x="665" y="721"/>
                    <a:pt x="668" y="720"/>
                  </a:cubicBezTo>
                  <a:cubicBezTo>
                    <a:pt x="668" y="720"/>
                    <a:pt x="676" y="717"/>
                    <a:pt x="677" y="721"/>
                  </a:cubicBezTo>
                  <a:cubicBezTo>
                    <a:pt x="677" y="721"/>
                    <a:pt x="678" y="723"/>
                    <a:pt x="677" y="725"/>
                  </a:cubicBezTo>
                  <a:cubicBezTo>
                    <a:pt x="677" y="725"/>
                    <a:pt x="676" y="725"/>
                    <a:pt x="677" y="729"/>
                  </a:cubicBezTo>
                  <a:cubicBezTo>
                    <a:pt x="677" y="729"/>
                    <a:pt x="677" y="731"/>
                    <a:pt x="679" y="732"/>
                  </a:cubicBezTo>
                  <a:cubicBezTo>
                    <a:pt x="679" y="732"/>
                    <a:pt x="680" y="734"/>
                    <a:pt x="681" y="736"/>
                  </a:cubicBezTo>
                  <a:cubicBezTo>
                    <a:pt x="681" y="736"/>
                    <a:pt x="683" y="739"/>
                    <a:pt x="683" y="740"/>
                  </a:cubicBezTo>
                  <a:cubicBezTo>
                    <a:pt x="683" y="740"/>
                    <a:pt x="683" y="742"/>
                    <a:pt x="684" y="741"/>
                  </a:cubicBezTo>
                  <a:cubicBezTo>
                    <a:pt x="684" y="741"/>
                    <a:pt x="692" y="731"/>
                    <a:pt x="698" y="734"/>
                  </a:cubicBezTo>
                  <a:cubicBezTo>
                    <a:pt x="698" y="734"/>
                    <a:pt x="701" y="733"/>
                    <a:pt x="697" y="738"/>
                  </a:cubicBezTo>
                  <a:cubicBezTo>
                    <a:pt x="697" y="738"/>
                    <a:pt x="696" y="740"/>
                    <a:pt x="695" y="740"/>
                  </a:cubicBezTo>
                  <a:cubicBezTo>
                    <a:pt x="688" y="743"/>
                    <a:pt x="688" y="743"/>
                    <a:pt x="688" y="743"/>
                  </a:cubicBezTo>
                  <a:cubicBezTo>
                    <a:pt x="688" y="743"/>
                    <a:pt x="686" y="744"/>
                    <a:pt x="689" y="742"/>
                  </a:cubicBezTo>
                  <a:cubicBezTo>
                    <a:pt x="689" y="742"/>
                    <a:pt x="692" y="739"/>
                    <a:pt x="692" y="738"/>
                  </a:cubicBezTo>
                  <a:cubicBezTo>
                    <a:pt x="692" y="738"/>
                    <a:pt x="692" y="736"/>
                    <a:pt x="691" y="738"/>
                  </a:cubicBezTo>
                  <a:cubicBezTo>
                    <a:pt x="691" y="738"/>
                    <a:pt x="687" y="741"/>
                    <a:pt x="686" y="742"/>
                  </a:cubicBezTo>
                  <a:cubicBezTo>
                    <a:pt x="686" y="742"/>
                    <a:pt x="684" y="743"/>
                    <a:pt x="685" y="745"/>
                  </a:cubicBezTo>
                  <a:cubicBezTo>
                    <a:pt x="685" y="745"/>
                    <a:pt x="685" y="746"/>
                    <a:pt x="685" y="746"/>
                  </a:cubicBezTo>
                  <a:cubicBezTo>
                    <a:pt x="685" y="746"/>
                    <a:pt x="685" y="747"/>
                    <a:pt x="685" y="747"/>
                  </a:cubicBezTo>
                  <a:cubicBezTo>
                    <a:pt x="685" y="747"/>
                    <a:pt x="687" y="751"/>
                    <a:pt x="684" y="751"/>
                  </a:cubicBezTo>
                  <a:cubicBezTo>
                    <a:pt x="684" y="751"/>
                    <a:pt x="681" y="751"/>
                    <a:pt x="680" y="749"/>
                  </a:cubicBezTo>
                  <a:cubicBezTo>
                    <a:pt x="680" y="749"/>
                    <a:pt x="679" y="747"/>
                    <a:pt x="678" y="750"/>
                  </a:cubicBezTo>
                  <a:cubicBezTo>
                    <a:pt x="678" y="750"/>
                    <a:pt x="675" y="755"/>
                    <a:pt x="673" y="757"/>
                  </a:cubicBezTo>
                  <a:cubicBezTo>
                    <a:pt x="673" y="757"/>
                    <a:pt x="668" y="762"/>
                    <a:pt x="669" y="763"/>
                  </a:cubicBezTo>
                  <a:cubicBezTo>
                    <a:pt x="669" y="763"/>
                    <a:pt x="671" y="765"/>
                    <a:pt x="670" y="765"/>
                  </a:cubicBezTo>
                  <a:cubicBezTo>
                    <a:pt x="670" y="765"/>
                    <a:pt x="669" y="766"/>
                    <a:pt x="667" y="765"/>
                  </a:cubicBezTo>
                  <a:cubicBezTo>
                    <a:pt x="667" y="765"/>
                    <a:pt x="667" y="765"/>
                    <a:pt x="666" y="767"/>
                  </a:cubicBezTo>
                  <a:cubicBezTo>
                    <a:pt x="666" y="767"/>
                    <a:pt x="663" y="770"/>
                    <a:pt x="665" y="771"/>
                  </a:cubicBezTo>
                  <a:cubicBezTo>
                    <a:pt x="665" y="771"/>
                    <a:pt x="666" y="771"/>
                    <a:pt x="667" y="772"/>
                  </a:cubicBezTo>
                  <a:cubicBezTo>
                    <a:pt x="667" y="772"/>
                    <a:pt x="669" y="772"/>
                    <a:pt x="667" y="773"/>
                  </a:cubicBezTo>
                  <a:close/>
                  <a:moveTo>
                    <a:pt x="706" y="796"/>
                  </a:moveTo>
                  <a:cubicBezTo>
                    <a:pt x="706" y="796"/>
                    <a:pt x="706" y="797"/>
                    <a:pt x="706" y="799"/>
                  </a:cubicBezTo>
                  <a:cubicBezTo>
                    <a:pt x="706" y="799"/>
                    <a:pt x="706" y="800"/>
                    <a:pt x="705" y="801"/>
                  </a:cubicBezTo>
                  <a:cubicBezTo>
                    <a:pt x="695" y="808"/>
                    <a:pt x="695" y="808"/>
                    <a:pt x="695" y="808"/>
                  </a:cubicBezTo>
                  <a:cubicBezTo>
                    <a:pt x="695" y="808"/>
                    <a:pt x="694" y="807"/>
                    <a:pt x="693" y="809"/>
                  </a:cubicBezTo>
                  <a:cubicBezTo>
                    <a:pt x="693" y="809"/>
                    <a:pt x="693" y="808"/>
                    <a:pt x="692" y="808"/>
                  </a:cubicBezTo>
                  <a:cubicBezTo>
                    <a:pt x="692" y="808"/>
                    <a:pt x="692" y="808"/>
                    <a:pt x="692" y="809"/>
                  </a:cubicBezTo>
                  <a:cubicBezTo>
                    <a:pt x="692" y="809"/>
                    <a:pt x="690" y="808"/>
                    <a:pt x="690" y="809"/>
                  </a:cubicBezTo>
                  <a:cubicBezTo>
                    <a:pt x="684" y="810"/>
                    <a:pt x="684" y="810"/>
                    <a:pt x="684" y="810"/>
                  </a:cubicBezTo>
                  <a:cubicBezTo>
                    <a:pt x="684" y="810"/>
                    <a:pt x="682" y="810"/>
                    <a:pt x="685" y="809"/>
                  </a:cubicBezTo>
                  <a:cubicBezTo>
                    <a:pt x="685" y="809"/>
                    <a:pt x="692" y="807"/>
                    <a:pt x="688" y="807"/>
                  </a:cubicBezTo>
                  <a:cubicBezTo>
                    <a:pt x="688" y="807"/>
                    <a:pt x="686" y="806"/>
                    <a:pt x="688" y="806"/>
                  </a:cubicBezTo>
                  <a:cubicBezTo>
                    <a:pt x="688" y="806"/>
                    <a:pt x="695" y="801"/>
                    <a:pt x="697" y="796"/>
                  </a:cubicBezTo>
                  <a:cubicBezTo>
                    <a:pt x="697" y="796"/>
                    <a:pt x="704" y="785"/>
                    <a:pt x="695" y="779"/>
                  </a:cubicBezTo>
                  <a:cubicBezTo>
                    <a:pt x="695" y="779"/>
                    <a:pt x="691" y="779"/>
                    <a:pt x="688" y="784"/>
                  </a:cubicBezTo>
                  <a:cubicBezTo>
                    <a:pt x="688" y="784"/>
                    <a:pt x="686" y="789"/>
                    <a:pt x="683" y="790"/>
                  </a:cubicBezTo>
                  <a:cubicBezTo>
                    <a:pt x="683" y="790"/>
                    <a:pt x="678" y="789"/>
                    <a:pt x="675" y="787"/>
                  </a:cubicBezTo>
                  <a:cubicBezTo>
                    <a:pt x="675" y="787"/>
                    <a:pt x="672" y="786"/>
                    <a:pt x="675" y="786"/>
                  </a:cubicBezTo>
                  <a:cubicBezTo>
                    <a:pt x="675" y="786"/>
                    <a:pt x="676" y="786"/>
                    <a:pt x="678" y="784"/>
                  </a:cubicBezTo>
                  <a:cubicBezTo>
                    <a:pt x="678" y="784"/>
                    <a:pt x="681" y="783"/>
                    <a:pt x="681" y="782"/>
                  </a:cubicBezTo>
                  <a:cubicBezTo>
                    <a:pt x="681" y="782"/>
                    <a:pt x="683" y="779"/>
                    <a:pt x="685" y="777"/>
                  </a:cubicBezTo>
                  <a:cubicBezTo>
                    <a:pt x="685" y="777"/>
                    <a:pt x="688" y="775"/>
                    <a:pt x="689" y="773"/>
                  </a:cubicBezTo>
                  <a:cubicBezTo>
                    <a:pt x="689" y="773"/>
                    <a:pt x="689" y="771"/>
                    <a:pt x="687" y="772"/>
                  </a:cubicBezTo>
                  <a:cubicBezTo>
                    <a:pt x="687" y="772"/>
                    <a:pt x="683" y="776"/>
                    <a:pt x="679" y="769"/>
                  </a:cubicBezTo>
                  <a:cubicBezTo>
                    <a:pt x="679" y="769"/>
                    <a:pt x="679" y="761"/>
                    <a:pt x="678" y="764"/>
                  </a:cubicBezTo>
                  <a:cubicBezTo>
                    <a:pt x="678" y="764"/>
                    <a:pt x="676" y="769"/>
                    <a:pt x="673" y="770"/>
                  </a:cubicBezTo>
                  <a:cubicBezTo>
                    <a:pt x="673" y="770"/>
                    <a:pt x="671" y="771"/>
                    <a:pt x="669" y="770"/>
                  </a:cubicBezTo>
                  <a:cubicBezTo>
                    <a:pt x="669" y="770"/>
                    <a:pt x="666" y="769"/>
                    <a:pt x="669" y="769"/>
                  </a:cubicBezTo>
                  <a:cubicBezTo>
                    <a:pt x="669" y="769"/>
                    <a:pt x="672" y="768"/>
                    <a:pt x="674" y="764"/>
                  </a:cubicBezTo>
                  <a:cubicBezTo>
                    <a:pt x="674" y="764"/>
                    <a:pt x="676" y="761"/>
                    <a:pt x="676" y="759"/>
                  </a:cubicBezTo>
                  <a:cubicBezTo>
                    <a:pt x="676" y="759"/>
                    <a:pt x="675" y="758"/>
                    <a:pt x="678" y="757"/>
                  </a:cubicBezTo>
                  <a:cubicBezTo>
                    <a:pt x="678" y="757"/>
                    <a:pt x="684" y="752"/>
                    <a:pt x="688" y="755"/>
                  </a:cubicBezTo>
                  <a:cubicBezTo>
                    <a:pt x="688" y="755"/>
                    <a:pt x="689" y="757"/>
                    <a:pt x="688" y="760"/>
                  </a:cubicBezTo>
                  <a:cubicBezTo>
                    <a:pt x="688" y="760"/>
                    <a:pt x="687" y="762"/>
                    <a:pt x="690" y="765"/>
                  </a:cubicBezTo>
                  <a:cubicBezTo>
                    <a:pt x="690" y="765"/>
                    <a:pt x="694" y="767"/>
                    <a:pt x="695" y="766"/>
                  </a:cubicBezTo>
                  <a:cubicBezTo>
                    <a:pt x="695" y="766"/>
                    <a:pt x="700" y="762"/>
                    <a:pt x="702" y="763"/>
                  </a:cubicBezTo>
                  <a:cubicBezTo>
                    <a:pt x="702" y="763"/>
                    <a:pt x="706" y="763"/>
                    <a:pt x="705" y="766"/>
                  </a:cubicBezTo>
                  <a:cubicBezTo>
                    <a:pt x="705" y="766"/>
                    <a:pt x="704" y="768"/>
                    <a:pt x="704" y="769"/>
                  </a:cubicBezTo>
                  <a:cubicBezTo>
                    <a:pt x="704" y="769"/>
                    <a:pt x="704" y="769"/>
                    <a:pt x="702" y="770"/>
                  </a:cubicBezTo>
                  <a:cubicBezTo>
                    <a:pt x="702" y="770"/>
                    <a:pt x="699" y="772"/>
                    <a:pt x="702" y="775"/>
                  </a:cubicBezTo>
                  <a:cubicBezTo>
                    <a:pt x="707" y="782"/>
                    <a:pt x="707" y="782"/>
                    <a:pt x="707" y="782"/>
                  </a:cubicBezTo>
                  <a:cubicBezTo>
                    <a:pt x="707" y="782"/>
                    <a:pt x="709" y="788"/>
                    <a:pt x="708" y="793"/>
                  </a:cubicBezTo>
                  <a:cubicBezTo>
                    <a:pt x="708" y="793"/>
                    <a:pt x="707" y="795"/>
                    <a:pt x="706" y="796"/>
                  </a:cubicBezTo>
                  <a:close/>
                  <a:moveTo>
                    <a:pt x="452" y="787"/>
                  </a:moveTo>
                  <a:cubicBezTo>
                    <a:pt x="268" y="787"/>
                    <a:pt x="119" y="638"/>
                    <a:pt x="119" y="454"/>
                  </a:cubicBezTo>
                  <a:cubicBezTo>
                    <a:pt x="119" y="270"/>
                    <a:pt x="268" y="121"/>
                    <a:pt x="452" y="121"/>
                  </a:cubicBezTo>
                  <a:cubicBezTo>
                    <a:pt x="636" y="121"/>
                    <a:pt x="785" y="270"/>
                    <a:pt x="785" y="454"/>
                  </a:cubicBezTo>
                  <a:cubicBezTo>
                    <a:pt x="785" y="638"/>
                    <a:pt x="636" y="787"/>
                    <a:pt x="452" y="787"/>
                  </a:cubicBezTo>
                  <a:close/>
                  <a:moveTo>
                    <a:pt x="779" y="318"/>
                  </a:moveTo>
                  <a:cubicBezTo>
                    <a:pt x="776" y="310"/>
                    <a:pt x="775" y="303"/>
                    <a:pt x="778" y="296"/>
                  </a:cubicBezTo>
                  <a:cubicBezTo>
                    <a:pt x="780" y="290"/>
                    <a:pt x="785" y="285"/>
                    <a:pt x="793" y="282"/>
                  </a:cubicBezTo>
                  <a:cubicBezTo>
                    <a:pt x="798" y="280"/>
                    <a:pt x="802" y="279"/>
                    <a:pt x="806" y="279"/>
                  </a:cubicBezTo>
                  <a:cubicBezTo>
                    <a:pt x="809" y="279"/>
                    <a:pt x="812" y="280"/>
                    <a:pt x="815" y="281"/>
                  </a:cubicBezTo>
                  <a:cubicBezTo>
                    <a:pt x="817" y="283"/>
                    <a:pt x="820" y="284"/>
                    <a:pt x="822" y="286"/>
                  </a:cubicBezTo>
                  <a:cubicBezTo>
                    <a:pt x="824" y="289"/>
                    <a:pt x="827" y="293"/>
                    <a:pt x="828" y="297"/>
                  </a:cubicBezTo>
                  <a:cubicBezTo>
                    <a:pt x="832" y="305"/>
                    <a:pt x="832" y="312"/>
                    <a:pt x="829" y="318"/>
                  </a:cubicBezTo>
                  <a:cubicBezTo>
                    <a:pt x="827" y="325"/>
                    <a:pt x="822" y="330"/>
                    <a:pt x="814" y="333"/>
                  </a:cubicBezTo>
                  <a:cubicBezTo>
                    <a:pt x="806" y="336"/>
                    <a:pt x="799" y="336"/>
                    <a:pt x="793" y="333"/>
                  </a:cubicBezTo>
                  <a:cubicBezTo>
                    <a:pt x="787" y="331"/>
                    <a:pt x="782" y="325"/>
                    <a:pt x="779" y="318"/>
                  </a:cubicBezTo>
                  <a:close/>
                  <a:moveTo>
                    <a:pt x="841" y="337"/>
                  </a:moveTo>
                  <a:cubicBezTo>
                    <a:pt x="844" y="348"/>
                    <a:pt x="844" y="348"/>
                    <a:pt x="844" y="348"/>
                  </a:cubicBezTo>
                  <a:cubicBezTo>
                    <a:pt x="803" y="358"/>
                    <a:pt x="803" y="358"/>
                    <a:pt x="803" y="358"/>
                  </a:cubicBezTo>
                  <a:cubicBezTo>
                    <a:pt x="810" y="386"/>
                    <a:pt x="810" y="386"/>
                    <a:pt x="810" y="386"/>
                  </a:cubicBezTo>
                  <a:cubicBezTo>
                    <a:pt x="801" y="388"/>
                    <a:pt x="801" y="388"/>
                    <a:pt x="801" y="388"/>
                  </a:cubicBezTo>
                  <a:cubicBezTo>
                    <a:pt x="792" y="349"/>
                    <a:pt x="792" y="349"/>
                    <a:pt x="792" y="349"/>
                  </a:cubicBezTo>
                  <a:lnTo>
                    <a:pt x="841" y="337"/>
                  </a:lnTo>
                  <a:close/>
                  <a:moveTo>
                    <a:pt x="852" y="525"/>
                  </a:moveTo>
                  <a:cubicBezTo>
                    <a:pt x="816" y="528"/>
                    <a:pt x="816" y="528"/>
                    <a:pt x="816" y="528"/>
                  </a:cubicBezTo>
                  <a:cubicBezTo>
                    <a:pt x="848" y="545"/>
                    <a:pt x="848" y="545"/>
                    <a:pt x="848" y="545"/>
                  </a:cubicBezTo>
                  <a:cubicBezTo>
                    <a:pt x="845" y="562"/>
                    <a:pt x="845" y="562"/>
                    <a:pt x="845" y="562"/>
                  </a:cubicBezTo>
                  <a:cubicBezTo>
                    <a:pt x="794" y="552"/>
                    <a:pt x="794" y="552"/>
                    <a:pt x="794" y="552"/>
                  </a:cubicBezTo>
                  <a:cubicBezTo>
                    <a:pt x="796" y="541"/>
                    <a:pt x="796" y="541"/>
                    <a:pt x="796" y="541"/>
                  </a:cubicBezTo>
                  <a:cubicBezTo>
                    <a:pt x="836" y="549"/>
                    <a:pt x="836" y="549"/>
                    <a:pt x="836" y="549"/>
                  </a:cubicBezTo>
                  <a:cubicBezTo>
                    <a:pt x="798" y="530"/>
                    <a:pt x="798" y="530"/>
                    <a:pt x="798" y="530"/>
                  </a:cubicBezTo>
                  <a:cubicBezTo>
                    <a:pt x="801" y="519"/>
                    <a:pt x="801" y="519"/>
                    <a:pt x="801" y="519"/>
                  </a:cubicBezTo>
                  <a:cubicBezTo>
                    <a:pt x="843" y="516"/>
                    <a:pt x="843" y="516"/>
                    <a:pt x="843" y="516"/>
                  </a:cubicBezTo>
                  <a:cubicBezTo>
                    <a:pt x="803" y="508"/>
                    <a:pt x="803" y="508"/>
                    <a:pt x="803" y="508"/>
                  </a:cubicBezTo>
                  <a:cubicBezTo>
                    <a:pt x="805" y="498"/>
                    <a:pt x="805" y="498"/>
                    <a:pt x="805" y="498"/>
                  </a:cubicBezTo>
                  <a:cubicBezTo>
                    <a:pt x="856" y="508"/>
                    <a:pt x="856" y="508"/>
                    <a:pt x="856" y="508"/>
                  </a:cubicBezTo>
                  <a:lnTo>
                    <a:pt x="852" y="525"/>
                  </a:lnTo>
                  <a:close/>
                  <a:moveTo>
                    <a:pt x="816" y="474"/>
                  </a:moveTo>
                  <a:cubicBezTo>
                    <a:pt x="817" y="476"/>
                    <a:pt x="818" y="477"/>
                    <a:pt x="820" y="477"/>
                  </a:cubicBezTo>
                  <a:cubicBezTo>
                    <a:pt x="822" y="478"/>
                    <a:pt x="825" y="478"/>
                    <a:pt x="829" y="478"/>
                  </a:cubicBezTo>
                  <a:cubicBezTo>
                    <a:pt x="858" y="479"/>
                    <a:pt x="858" y="479"/>
                    <a:pt x="858" y="479"/>
                  </a:cubicBezTo>
                  <a:cubicBezTo>
                    <a:pt x="857" y="491"/>
                    <a:pt x="857" y="491"/>
                    <a:pt x="857" y="491"/>
                  </a:cubicBezTo>
                  <a:cubicBezTo>
                    <a:pt x="830" y="490"/>
                    <a:pt x="830" y="490"/>
                    <a:pt x="830" y="490"/>
                  </a:cubicBezTo>
                  <a:cubicBezTo>
                    <a:pt x="824" y="490"/>
                    <a:pt x="819" y="489"/>
                    <a:pt x="817" y="488"/>
                  </a:cubicBezTo>
                  <a:cubicBezTo>
                    <a:pt x="814" y="488"/>
                    <a:pt x="812" y="486"/>
                    <a:pt x="811" y="485"/>
                  </a:cubicBezTo>
                  <a:cubicBezTo>
                    <a:pt x="809" y="483"/>
                    <a:pt x="808" y="481"/>
                    <a:pt x="807" y="478"/>
                  </a:cubicBezTo>
                  <a:cubicBezTo>
                    <a:pt x="806" y="475"/>
                    <a:pt x="805" y="471"/>
                    <a:pt x="805" y="467"/>
                  </a:cubicBezTo>
                  <a:cubicBezTo>
                    <a:pt x="806" y="461"/>
                    <a:pt x="806" y="457"/>
                    <a:pt x="808" y="455"/>
                  </a:cubicBezTo>
                  <a:cubicBezTo>
                    <a:pt x="809" y="452"/>
                    <a:pt x="810" y="450"/>
                    <a:pt x="812" y="448"/>
                  </a:cubicBezTo>
                  <a:cubicBezTo>
                    <a:pt x="814" y="447"/>
                    <a:pt x="816" y="446"/>
                    <a:pt x="818" y="445"/>
                  </a:cubicBezTo>
                  <a:cubicBezTo>
                    <a:pt x="821" y="444"/>
                    <a:pt x="825" y="444"/>
                    <a:pt x="831" y="444"/>
                  </a:cubicBezTo>
                  <a:cubicBezTo>
                    <a:pt x="859" y="445"/>
                    <a:pt x="859" y="445"/>
                    <a:pt x="859" y="445"/>
                  </a:cubicBezTo>
                  <a:cubicBezTo>
                    <a:pt x="858" y="457"/>
                    <a:pt x="858" y="457"/>
                    <a:pt x="858" y="457"/>
                  </a:cubicBezTo>
                  <a:cubicBezTo>
                    <a:pt x="830" y="456"/>
                    <a:pt x="830" y="456"/>
                    <a:pt x="830" y="456"/>
                  </a:cubicBezTo>
                  <a:cubicBezTo>
                    <a:pt x="826" y="456"/>
                    <a:pt x="823" y="456"/>
                    <a:pt x="822" y="456"/>
                  </a:cubicBezTo>
                  <a:cubicBezTo>
                    <a:pt x="819" y="456"/>
                    <a:pt x="818" y="457"/>
                    <a:pt x="816" y="459"/>
                  </a:cubicBezTo>
                  <a:cubicBezTo>
                    <a:pt x="815" y="461"/>
                    <a:pt x="814" y="464"/>
                    <a:pt x="814" y="467"/>
                  </a:cubicBezTo>
                  <a:cubicBezTo>
                    <a:pt x="814" y="470"/>
                    <a:pt x="815" y="473"/>
                    <a:pt x="816" y="4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p>
          </p:txBody>
        </p:sp>
        <p:sp>
          <p:nvSpPr>
            <p:cNvPr id="80" name="Freeform 68"/>
            <p:cNvSpPr/>
            <p:nvPr/>
          </p:nvSpPr>
          <p:spPr>
            <a:xfrm>
              <a:off x="6087558" y="4249111"/>
              <a:ext cx="41275" cy="39688"/>
            </a:xfrm>
            <a:custGeom>
              <a:avLst/>
              <a:gdLst>
                <a:gd name="T0" fmla="*/ 13 w 22"/>
                <a:gd name="T1" fmla="*/ 20 h 21"/>
                <a:gd name="T2" fmla="*/ 17 w 22"/>
                <a:gd name="T3" fmla="*/ 20 h 21"/>
                <a:gd name="T4" fmla="*/ 21 w 22"/>
                <a:gd name="T5" fmla="*/ 17 h 21"/>
                <a:gd name="T6" fmla="*/ 22 w 22"/>
                <a:gd name="T7" fmla="*/ 13 h 21"/>
                <a:gd name="T8" fmla="*/ 19 w 22"/>
                <a:gd name="T9" fmla="*/ 8 h 21"/>
                <a:gd name="T10" fmla="*/ 13 w 22"/>
                <a:gd name="T11" fmla="*/ 3 h 21"/>
                <a:gd name="T12" fmla="*/ 8 w 22"/>
                <a:gd name="T13" fmla="*/ 0 h 21"/>
                <a:gd name="T14" fmla="*/ 0 w 22"/>
                <a:gd name="T15" fmla="*/ 12 h 21"/>
                <a:gd name="T16" fmla="*/ 5 w 22"/>
                <a:gd name="T17" fmla="*/ 16 h 21"/>
                <a:gd name="T18" fmla="*/ 13 w 22"/>
                <a:gd name="T1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3" y="20"/>
                  </a:moveTo>
                  <a:cubicBezTo>
                    <a:pt x="14" y="21"/>
                    <a:pt x="16" y="21"/>
                    <a:pt x="17" y="20"/>
                  </a:cubicBezTo>
                  <a:cubicBezTo>
                    <a:pt x="19" y="20"/>
                    <a:pt x="20" y="19"/>
                    <a:pt x="21" y="17"/>
                  </a:cubicBezTo>
                  <a:cubicBezTo>
                    <a:pt x="22" y="16"/>
                    <a:pt x="22" y="14"/>
                    <a:pt x="22" y="13"/>
                  </a:cubicBezTo>
                  <a:cubicBezTo>
                    <a:pt x="22" y="11"/>
                    <a:pt x="21" y="9"/>
                    <a:pt x="19" y="8"/>
                  </a:cubicBezTo>
                  <a:cubicBezTo>
                    <a:pt x="18" y="7"/>
                    <a:pt x="16" y="5"/>
                    <a:pt x="13" y="3"/>
                  </a:cubicBezTo>
                  <a:cubicBezTo>
                    <a:pt x="8" y="0"/>
                    <a:pt x="8" y="0"/>
                    <a:pt x="8" y="0"/>
                  </a:cubicBezTo>
                  <a:cubicBezTo>
                    <a:pt x="0" y="12"/>
                    <a:pt x="0" y="12"/>
                    <a:pt x="0" y="12"/>
                  </a:cubicBezTo>
                  <a:cubicBezTo>
                    <a:pt x="5" y="16"/>
                    <a:pt x="5" y="16"/>
                    <a:pt x="5" y="16"/>
                  </a:cubicBezTo>
                  <a:cubicBezTo>
                    <a:pt x="9" y="18"/>
                    <a:pt x="11" y="20"/>
                    <a:pt x="1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p>
          </p:txBody>
        </p:sp>
        <p:sp>
          <p:nvSpPr>
            <p:cNvPr id="81" name="Freeform 69"/>
            <p:cNvSpPr/>
            <p:nvPr/>
          </p:nvSpPr>
          <p:spPr>
            <a:xfrm>
              <a:off x="5819270" y="5563561"/>
              <a:ext cx="33338" cy="52388"/>
            </a:xfrm>
            <a:custGeom>
              <a:avLst/>
              <a:gdLst>
                <a:gd name="T0" fmla="*/ 3 w 18"/>
                <a:gd name="T1" fmla="*/ 3 h 28"/>
                <a:gd name="T2" fmla="*/ 5 w 18"/>
                <a:gd name="T3" fmla="*/ 6 h 28"/>
                <a:gd name="T4" fmla="*/ 7 w 18"/>
                <a:gd name="T5" fmla="*/ 8 h 28"/>
                <a:gd name="T6" fmla="*/ 7 w 18"/>
                <a:gd name="T7" fmla="*/ 11 h 28"/>
                <a:gd name="T8" fmla="*/ 6 w 18"/>
                <a:gd name="T9" fmla="*/ 13 h 28"/>
                <a:gd name="T10" fmla="*/ 2 w 18"/>
                <a:gd name="T11" fmla="*/ 19 h 28"/>
                <a:gd name="T12" fmla="*/ 3 w 18"/>
                <a:gd name="T13" fmla="*/ 25 h 28"/>
                <a:gd name="T14" fmla="*/ 8 w 18"/>
                <a:gd name="T15" fmla="*/ 22 h 28"/>
                <a:gd name="T16" fmla="*/ 9 w 18"/>
                <a:gd name="T17" fmla="*/ 21 h 28"/>
                <a:gd name="T18" fmla="*/ 10 w 18"/>
                <a:gd name="T19" fmla="*/ 19 h 28"/>
                <a:gd name="T20" fmla="*/ 14 w 18"/>
                <a:gd name="T21" fmla="*/ 13 h 28"/>
                <a:gd name="T22" fmla="*/ 17 w 18"/>
                <a:gd name="T23" fmla="*/ 6 h 28"/>
                <a:gd name="T24" fmla="*/ 17 w 18"/>
                <a:gd name="T25" fmla="*/ 4 h 28"/>
                <a:gd name="T26" fmla="*/ 12 w 18"/>
                <a:gd name="T27" fmla="*/ 1 h 28"/>
                <a:gd name="T28" fmla="*/ 7 w 18"/>
                <a:gd name="T29" fmla="*/ 0 h 28"/>
                <a:gd name="T30" fmla="*/ 4 w 18"/>
                <a:gd name="T31" fmla="*/ 0 h 28"/>
                <a:gd name="T32" fmla="*/ 3 w 18"/>
                <a:gd name="T33"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28">
                  <a:moveTo>
                    <a:pt x="3" y="3"/>
                  </a:moveTo>
                  <a:cubicBezTo>
                    <a:pt x="4" y="4"/>
                    <a:pt x="5" y="6"/>
                    <a:pt x="5" y="6"/>
                  </a:cubicBezTo>
                  <a:cubicBezTo>
                    <a:pt x="6" y="8"/>
                    <a:pt x="7" y="8"/>
                    <a:pt x="7" y="8"/>
                  </a:cubicBezTo>
                  <a:cubicBezTo>
                    <a:pt x="8" y="9"/>
                    <a:pt x="7" y="11"/>
                    <a:pt x="7" y="11"/>
                  </a:cubicBezTo>
                  <a:cubicBezTo>
                    <a:pt x="6" y="12"/>
                    <a:pt x="6" y="13"/>
                    <a:pt x="6" y="13"/>
                  </a:cubicBezTo>
                  <a:cubicBezTo>
                    <a:pt x="5" y="16"/>
                    <a:pt x="2" y="19"/>
                    <a:pt x="2" y="19"/>
                  </a:cubicBezTo>
                  <a:cubicBezTo>
                    <a:pt x="0" y="21"/>
                    <a:pt x="3" y="25"/>
                    <a:pt x="3" y="25"/>
                  </a:cubicBezTo>
                  <a:cubicBezTo>
                    <a:pt x="4" y="28"/>
                    <a:pt x="8" y="22"/>
                    <a:pt x="8" y="22"/>
                  </a:cubicBezTo>
                  <a:cubicBezTo>
                    <a:pt x="8" y="21"/>
                    <a:pt x="9" y="21"/>
                    <a:pt x="9" y="21"/>
                  </a:cubicBezTo>
                  <a:cubicBezTo>
                    <a:pt x="10" y="20"/>
                    <a:pt x="10" y="19"/>
                    <a:pt x="10" y="19"/>
                  </a:cubicBezTo>
                  <a:cubicBezTo>
                    <a:pt x="12" y="16"/>
                    <a:pt x="14" y="13"/>
                    <a:pt x="14" y="13"/>
                  </a:cubicBezTo>
                  <a:cubicBezTo>
                    <a:pt x="15" y="12"/>
                    <a:pt x="17" y="6"/>
                    <a:pt x="17" y="6"/>
                  </a:cubicBezTo>
                  <a:cubicBezTo>
                    <a:pt x="18" y="6"/>
                    <a:pt x="17" y="4"/>
                    <a:pt x="17" y="4"/>
                  </a:cubicBezTo>
                  <a:cubicBezTo>
                    <a:pt x="17" y="3"/>
                    <a:pt x="12" y="1"/>
                    <a:pt x="12" y="1"/>
                  </a:cubicBezTo>
                  <a:cubicBezTo>
                    <a:pt x="11" y="1"/>
                    <a:pt x="9" y="0"/>
                    <a:pt x="7" y="0"/>
                  </a:cubicBezTo>
                  <a:cubicBezTo>
                    <a:pt x="6" y="0"/>
                    <a:pt x="4" y="0"/>
                    <a:pt x="4" y="0"/>
                  </a:cubicBezTo>
                  <a:cubicBezTo>
                    <a:pt x="1" y="1"/>
                    <a:pt x="3" y="3"/>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p>
          </p:txBody>
        </p:sp>
        <p:sp>
          <p:nvSpPr>
            <p:cNvPr id="82" name="Freeform 70"/>
            <p:cNvSpPr/>
            <p:nvPr/>
          </p:nvSpPr>
          <p:spPr>
            <a:xfrm>
              <a:off x="6317745" y="4565023"/>
              <a:ext cx="68263" cy="63500"/>
            </a:xfrm>
            <a:custGeom>
              <a:avLst/>
              <a:gdLst>
                <a:gd name="T0" fmla="*/ 25 w 37"/>
                <a:gd name="T1" fmla="*/ 32 h 34"/>
                <a:gd name="T2" fmla="*/ 35 w 37"/>
                <a:gd name="T3" fmla="*/ 23 h 34"/>
                <a:gd name="T4" fmla="*/ 35 w 37"/>
                <a:gd name="T5" fmla="*/ 10 h 34"/>
                <a:gd name="T6" fmla="*/ 27 w 37"/>
                <a:gd name="T7" fmla="*/ 2 h 34"/>
                <a:gd name="T8" fmla="*/ 13 w 37"/>
                <a:gd name="T9" fmla="*/ 3 h 34"/>
                <a:gd name="T10" fmla="*/ 2 w 37"/>
                <a:gd name="T11" fmla="*/ 12 h 34"/>
                <a:gd name="T12" fmla="*/ 2 w 37"/>
                <a:gd name="T13" fmla="*/ 24 h 34"/>
                <a:gd name="T14" fmla="*/ 11 w 37"/>
                <a:gd name="T15" fmla="*/ 33 h 34"/>
                <a:gd name="T16" fmla="*/ 25 w 37"/>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4">
                  <a:moveTo>
                    <a:pt x="25" y="32"/>
                  </a:moveTo>
                  <a:cubicBezTo>
                    <a:pt x="30" y="29"/>
                    <a:pt x="34" y="26"/>
                    <a:pt x="35" y="23"/>
                  </a:cubicBezTo>
                  <a:cubicBezTo>
                    <a:pt x="37" y="19"/>
                    <a:pt x="37" y="15"/>
                    <a:pt x="35" y="10"/>
                  </a:cubicBezTo>
                  <a:cubicBezTo>
                    <a:pt x="33" y="6"/>
                    <a:pt x="31" y="3"/>
                    <a:pt x="27" y="2"/>
                  </a:cubicBezTo>
                  <a:cubicBezTo>
                    <a:pt x="23" y="0"/>
                    <a:pt x="18" y="0"/>
                    <a:pt x="13" y="3"/>
                  </a:cubicBezTo>
                  <a:cubicBezTo>
                    <a:pt x="7" y="5"/>
                    <a:pt x="4" y="8"/>
                    <a:pt x="2" y="12"/>
                  </a:cubicBezTo>
                  <a:cubicBezTo>
                    <a:pt x="0" y="16"/>
                    <a:pt x="0" y="20"/>
                    <a:pt x="2" y="24"/>
                  </a:cubicBezTo>
                  <a:cubicBezTo>
                    <a:pt x="4" y="28"/>
                    <a:pt x="7" y="31"/>
                    <a:pt x="11" y="33"/>
                  </a:cubicBezTo>
                  <a:cubicBezTo>
                    <a:pt x="14" y="34"/>
                    <a:pt x="19" y="34"/>
                    <a:pt x="25"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p>
          </p:txBody>
        </p:sp>
      </p:grpSp>
      <p:sp>
        <p:nvSpPr>
          <p:cNvPr id="4" name="文本框 3"/>
          <p:cNvSpPr txBox="1"/>
          <p:nvPr userDrawn="1"/>
        </p:nvSpPr>
        <p:spPr>
          <a:xfrm>
            <a:off x="1043939" y="1761846"/>
            <a:ext cx="9758680" cy="1323439"/>
          </a:xfrm>
          <a:prstGeom prst="rect">
            <a:avLst/>
          </a:prstGeom>
          <a:noFill/>
        </p:spPr>
        <p:txBody>
          <a:bodyPr wrap="square" numCol="1" rtlCol="0">
            <a:spAutoFit/>
          </a:bodyPr>
          <a:lstStyle/>
          <a:p>
            <a:pPr algn="ctr"/>
            <a:r>
              <a:rPr lang="en-US" altLang="zh-CN" sz="8000" dirty="0">
                <a:gradFill>
                  <a:gsLst>
                    <a:gs pos="0">
                      <a:schemeClr val="accent1"/>
                    </a:gs>
                    <a:gs pos="100000">
                      <a:schemeClr val="bg1">
                        <a:alpha val="0"/>
                      </a:schemeClr>
                    </a:gs>
                  </a:gsLst>
                  <a:lin ang="5400000" scaled="1"/>
                </a:gradFill>
                <a:latin typeface="Impact" panose="020B0806030902050204" pitchFamily="34" charset="0"/>
              </a:rPr>
              <a:t>THANKS FOR LISTENING</a:t>
            </a:r>
            <a:endParaRPr lang="zh-CN" sz="8000" dirty="0">
              <a:gradFill>
                <a:gsLst>
                  <a:gs pos="0">
                    <a:schemeClr val="accent1"/>
                  </a:gs>
                  <a:gs pos="100000">
                    <a:schemeClr val="bg1">
                      <a:alpha val="0"/>
                    </a:schemeClr>
                  </a:gs>
                </a:gsLst>
                <a:lin ang="5400000" scaled="1"/>
              </a:gradFill>
              <a:latin typeface="Impact" panose="020B0806030902050204" pitchFamily="34" charset="0"/>
            </a:endParaRPr>
          </a:p>
        </p:txBody>
      </p:sp>
      <p:sp>
        <p:nvSpPr>
          <p:cNvPr id="2" name="标题 1"/>
          <p:cNvSpPr>
            <a:spLocks noGrp="1"/>
          </p:cNvSpPr>
          <p:nvPr>
            <p:ph type="ctrTitle"/>
          </p:nvPr>
        </p:nvSpPr>
        <p:spPr>
          <a:xfrm>
            <a:off x="2002549" y="2332940"/>
            <a:ext cx="8186902" cy="833759"/>
          </a:xfrm>
        </p:spPr>
        <p:txBody>
          <a:bodyPr lIns="0" rIns="0" bIns="0" numCol="1" anchor="b" anchorCtr="0">
            <a:normAutofit/>
          </a:bodyPr>
          <a:lstStyle>
            <a:lvl1pPr algn="ctr">
              <a:defRPr lang="zh-CN" sz="4400" b="1" kern="1200" dirty="0">
                <a:solidFill>
                  <a:schemeClr val="tx1">
                    <a:lumMod val="95000"/>
                    <a:lumOff val="5000"/>
                  </a:schemeClr>
                </a:solidFill>
                <a:latin typeface="+mj-lt"/>
                <a:ea typeface="+mj-ea"/>
                <a:cs typeface="+mj-cs"/>
              </a:defRPr>
            </a:lvl1pPr>
          </a:lstStyle>
          <a:p>
            <a:r>
              <a:rPr lang="zh-CN" dirty="0"/>
              <a:t>单击此处编辑母版标题样式</a:t>
            </a:r>
            <a:endParaRPr lang="zh-CN" dirty="0"/>
          </a:p>
        </p:txBody>
      </p:sp>
      <p:sp>
        <p:nvSpPr>
          <p:cNvPr id="3" name="副标题 2"/>
          <p:cNvSpPr>
            <a:spLocks noGrp="1"/>
          </p:cNvSpPr>
          <p:nvPr>
            <p:ph type="subTitle" idx="1"/>
          </p:nvPr>
        </p:nvSpPr>
        <p:spPr>
          <a:xfrm>
            <a:off x="2002549" y="4013895"/>
            <a:ext cx="8186902" cy="472251"/>
          </a:xfrm>
        </p:spPr>
        <p:txBody>
          <a:bodyPr wrap="square" lIns="0" rIns="0" numCol="1" anchor="t" anchorCtr="0">
            <a:normAutofit/>
          </a:bodyPr>
          <a:lstStyle>
            <a:lvl1pPr marL="0" indent="0" algn="ctr">
              <a:buNone/>
              <a:defRPr sz="1800">
                <a:solidFill>
                  <a:schemeClr val="bg1">
                    <a:lumMod val="50000"/>
                  </a:schemeClr>
                </a:solidFill>
                <a:latin typeface="+mj-ea"/>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dirty="0"/>
              <a:t>单击此处编辑母版副标题样式</a:t>
            </a:r>
            <a:endParaRPr lang="zh-CN" dirty="0"/>
          </a:p>
        </p:txBody>
      </p:sp>
      <p:pic>
        <p:nvPicPr>
          <p:cNvPr id="84" name="图片 83"/>
          <p:cNvPicPr>
            <a:picLocks noChangeAspect="1"/>
          </p:cNvPicPr>
          <p:nvPr userDrawn="1"/>
        </p:nvPicPr>
        <p:blipFill>
          <a:blip r:embed="rId2"/>
          <a:stretch>
            <a:fillRect/>
          </a:stretch>
        </p:blipFill>
        <p:spPr>
          <a:xfrm>
            <a:off x="5100338" y="5571410"/>
            <a:ext cx="1991324" cy="475325"/>
          </a:xfrm>
          <a:prstGeom prst="rect">
            <a:avLst/>
          </a:prstGeom>
        </p:spPr>
      </p:pic>
      <p:cxnSp>
        <p:nvCxnSpPr>
          <p:cNvPr id="85" name="直接连接符 84"/>
          <p:cNvCxnSpPr/>
          <p:nvPr userDrawn="1"/>
        </p:nvCxnSpPr>
        <p:spPr>
          <a:xfrm>
            <a:off x="5186680" y="3632200"/>
            <a:ext cx="1818640" cy="0"/>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矩形 10"/>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b="1"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792481" y="574395"/>
            <a:ext cx="7315200" cy="341874"/>
          </a:xfrm>
        </p:spPr>
        <p:txBody>
          <a:bodyPr lIns="0" tIns="0" rIns="0" bIns="0" numCol="1">
            <a:noAutofit/>
          </a:bodyPr>
          <a:lstStyle>
            <a:lvl1pPr>
              <a:defRPr sz="2600" b="1">
                <a:solidFill>
                  <a:schemeClr val="tx1"/>
                </a:solidFill>
              </a:defRPr>
            </a:lvl1pPr>
          </a:lstStyle>
          <a:p>
            <a:r>
              <a:rPr lang="zh-CN" dirty="0"/>
              <a:t>单击此处编辑母版标题样式</a:t>
            </a:r>
            <a:endParaRPr lang="zh-CN" dirty="0"/>
          </a:p>
        </p:txBody>
      </p:sp>
      <p:sp>
        <p:nvSpPr>
          <p:cNvPr id="3" name="内容占位符 2"/>
          <p:cNvSpPr>
            <a:spLocks noGrp="1"/>
          </p:cNvSpPr>
          <p:nvPr>
            <p:ph idx="1" hasCustomPrompt="1"/>
          </p:nvPr>
        </p:nvSpPr>
        <p:spPr>
          <a:xfrm>
            <a:off x="660400" y="1165224"/>
            <a:ext cx="10858500" cy="4737731"/>
          </a:xfrm>
        </p:spPr>
        <p:txBody>
          <a:bodyPr numCol="1"/>
          <a:lstStyle/>
          <a:p>
            <a:pPr lvl="0"/>
            <a:r>
              <a:rPr lang="zh-CN"/>
              <a:t>编辑母版文本样式</a:t>
            </a:r>
            <a:endParaRPr lang="zh-CN"/>
          </a:p>
          <a:p>
            <a:pPr lvl="1"/>
            <a:r>
              <a:rPr lang="zh-CN"/>
              <a:t>第二级</a:t>
            </a:r>
            <a:endParaRPr lang="zh-CN"/>
          </a:p>
          <a:p>
            <a:pPr lvl="2"/>
            <a:r>
              <a:rPr lang="zh-CN"/>
              <a:t>第三级</a:t>
            </a:r>
            <a:endParaRPr lang="zh-CN"/>
          </a:p>
          <a:p>
            <a:pPr lvl="3"/>
            <a:r>
              <a:rPr lang="zh-CN"/>
              <a:t>第四级</a:t>
            </a:r>
            <a:endParaRPr lang="zh-CN"/>
          </a:p>
          <a:p>
            <a:pPr lvl="4"/>
            <a:r>
              <a:rPr lang="zh-CN"/>
              <a:t>第五级</a:t>
            </a:r>
            <a:endParaRPr lang="zh-CN"/>
          </a:p>
        </p:txBody>
      </p:sp>
      <p:sp>
        <p:nvSpPr>
          <p:cNvPr id="7" name="矩形 6"/>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pic>
        <p:nvPicPr>
          <p:cNvPr id="8" name="图片 7"/>
          <p:cNvPicPr>
            <a:picLocks noChangeAspect="1"/>
          </p:cNvPicPr>
          <p:nvPr userDrawn="1"/>
        </p:nvPicPr>
        <p:blipFill>
          <a:blip r:embed="rId2"/>
          <a:stretch>
            <a:fillRect/>
          </a:stretch>
        </p:blipFill>
        <p:spPr>
          <a:xfrm>
            <a:off x="673100" y="6580054"/>
            <a:ext cx="1330959" cy="203465"/>
          </a:xfrm>
          <a:prstGeom prst="rect">
            <a:avLst/>
          </a:prstGeom>
        </p:spPr>
      </p:pic>
      <p:pic>
        <p:nvPicPr>
          <p:cNvPr id="9" name="图片 8"/>
          <p:cNvPicPr>
            <a:picLocks noChangeAspect="1"/>
          </p:cNvPicPr>
          <p:nvPr userDrawn="1"/>
        </p:nvPicPr>
        <p:blipFill>
          <a:blip r:embed="rId3"/>
          <a:stretch>
            <a:fillRect/>
          </a:stretch>
        </p:blipFill>
        <p:spPr>
          <a:xfrm>
            <a:off x="9997440" y="530517"/>
            <a:ext cx="1521460" cy="380209"/>
          </a:xfrm>
          <a:prstGeom prst="rect">
            <a:avLst/>
          </a:prstGeom>
        </p:spPr>
      </p:pic>
      <p:pic>
        <p:nvPicPr>
          <p:cNvPr id="12" name="图片 11"/>
          <p:cNvPicPr>
            <a:picLocks noChangeAspect="1"/>
          </p:cNvPicPr>
          <p:nvPr userDrawn="1"/>
        </p:nvPicPr>
        <p:blipFill>
          <a:blip r:embed="rId4"/>
          <a:stretch>
            <a:fillRect/>
          </a:stretch>
        </p:blipFill>
        <p:spPr>
          <a:xfrm>
            <a:off x="8610600" y="6626002"/>
            <a:ext cx="2908300" cy="111568"/>
          </a:xfrm>
          <a:prstGeom prst="rect">
            <a:avLst/>
          </a:prstGeom>
        </p:spPr>
      </p:pic>
      <p:sp>
        <p:nvSpPr>
          <p:cNvPr id="13" name="Freeform 52"/>
          <p:cNvSpPr>
            <a:spLocks noEditPoints="1"/>
          </p:cNvSpPr>
          <p:nvPr userDrawn="1"/>
        </p:nvSpPr>
        <p:spPr>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lstStyle/>
          <a:p>
            <a:endParaRPr lang="zh-CN" dirty="0"/>
          </a:p>
        </p:txBody>
      </p:sp>
      <p:cxnSp>
        <p:nvCxnSpPr>
          <p:cNvPr id="16" name="直接连接符 15"/>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11" name="矩形 10"/>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b="1"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792481" y="574395"/>
            <a:ext cx="7315200" cy="341874"/>
          </a:xfrm>
        </p:spPr>
        <p:txBody>
          <a:bodyPr lIns="0" tIns="0" rIns="0" bIns="0" numCol="1">
            <a:noAutofit/>
          </a:bodyPr>
          <a:lstStyle>
            <a:lvl1pPr>
              <a:defRPr sz="2600" b="1">
                <a:solidFill>
                  <a:schemeClr val="accent1"/>
                </a:solidFill>
              </a:defRPr>
            </a:lvl1pPr>
          </a:lstStyle>
          <a:p>
            <a:r>
              <a:rPr lang="zh-CN" dirty="0"/>
              <a:t>单击此处编辑母版标题样式</a:t>
            </a:r>
            <a:endParaRPr lang="zh-CN" dirty="0"/>
          </a:p>
        </p:txBody>
      </p:sp>
      <p:sp>
        <p:nvSpPr>
          <p:cNvPr id="7" name="矩形 6"/>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pic>
        <p:nvPicPr>
          <p:cNvPr id="8" name="图片 7"/>
          <p:cNvPicPr>
            <a:picLocks noChangeAspect="1"/>
          </p:cNvPicPr>
          <p:nvPr userDrawn="1"/>
        </p:nvPicPr>
        <p:blipFill>
          <a:blip r:embed="rId2"/>
          <a:stretch>
            <a:fillRect/>
          </a:stretch>
        </p:blipFill>
        <p:spPr>
          <a:xfrm>
            <a:off x="673100" y="6580054"/>
            <a:ext cx="1330959" cy="203465"/>
          </a:xfrm>
          <a:prstGeom prst="rect">
            <a:avLst/>
          </a:prstGeom>
        </p:spPr>
      </p:pic>
      <p:pic>
        <p:nvPicPr>
          <p:cNvPr id="9" name="图片 8"/>
          <p:cNvPicPr>
            <a:picLocks noChangeAspect="1"/>
          </p:cNvPicPr>
          <p:nvPr userDrawn="1"/>
        </p:nvPicPr>
        <p:blipFill>
          <a:blip r:embed="rId3"/>
          <a:stretch>
            <a:fillRect/>
          </a:stretch>
        </p:blipFill>
        <p:spPr>
          <a:xfrm>
            <a:off x="9997440" y="530517"/>
            <a:ext cx="1521460" cy="380209"/>
          </a:xfrm>
          <a:prstGeom prst="rect">
            <a:avLst/>
          </a:prstGeom>
        </p:spPr>
      </p:pic>
      <p:pic>
        <p:nvPicPr>
          <p:cNvPr id="12" name="图片 11"/>
          <p:cNvPicPr>
            <a:picLocks noChangeAspect="1"/>
          </p:cNvPicPr>
          <p:nvPr userDrawn="1"/>
        </p:nvPicPr>
        <p:blipFill>
          <a:blip r:embed="rId4"/>
          <a:stretch>
            <a:fillRect/>
          </a:stretch>
        </p:blipFill>
        <p:spPr>
          <a:xfrm>
            <a:off x="8610600" y="6626002"/>
            <a:ext cx="2908300" cy="111568"/>
          </a:xfrm>
          <a:prstGeom prst="rect">
            <a:avLst/>
          </a:prstGeom>
        </p:spPr>
      </p:pic>
      <p:sp>
        <p:nvSpPr>
          <p:cNvPr id="13" name="Freeform 52"/>
          <p:cNvSpPr>
            <a:spLocks noEditPoints="1"/>
          </p:cNvSpPr>
          <p:nvPr userDrawn="1"/>
        </p:nvSpPr>
        <p:spPr>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lstStyle/>
          <a:p>
            <a:endParaRPr lang="zh-CN" dirty="0"/>
          </a:p>
        </p:txBody>
      </p:sp>
      <p:cxnSp>
        <p:nvCxnSpPr>
          <p:cNvPr id="16" name="直接连接符 15"/>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特别说明版式">
    <p:spTree>
      <p:nvGrpSpPr>
        <p:cNvPr id="1" name=""/>
        <p:cNvGrpSpPr/>
        <p:nvPr/>
      </p:nvGrpSpPr>
      <p:grpSpPr>
        <a:xfrm>
          <a:off x="0" y="0"/>
          <a:ext cx="0" cy="0"/>
          <a:chOff x="0" y="0"/>
          <a:chExt cx="0" cy="0"/>
        </a:xfrm>
      </p:grpSpPr>
      <p:sp>
        <p:nvSpPr>
          <p:cNvPr id="11" name="矩形 10"/>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b="1"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792481" y="574395"/>
            <a:ext cx="7315200" cy="341874"/>
          </a:xfrm>
        </p:spPr>
        <p:txBody>
          <a:bodyPr lIns="0" tIns="0" rIns="0" bIns="0" numCol="1">
            <a:noAutofit/>
          </a:bodyPr>
          <a:lstStyle>
            <a:lvl1pPr>
              <a:defRPr sz="2600" b="1">
                <a:solidFill>
                  <a:schemeClr val="accent1"/>
                </a:solidFill>
              </a:defRPr>
            </a:lvl1pPr>
          </a:lstStyle>
          <a:p>
            <a:r>
              <a:rPr lang="zh-CN" dirty="0"/>
              <a:t>单击此处编辑母版标题样式</a:t>
            </a:r>
            <a:endParaRPr lang="zh-CN" dirty="0"/>
          </a:p>
        </p:txBody>
      </p:sp>
      <p:sp>
        <p:nvSpPr>
          <p:cNvPr id="7" name="矩形 6"/>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pic>
        <p:nvPicPr>
          <p:cNvPr id="8" name="图片 7"/>
          <p:cNvPicPr>
            <a:picLocks noChangeAspect="1"/>
          </p:cNvPicPr>
          <p:nvPr userDrawn="1"/>
        </p:nvPicPr>
        <p:blipFill>
          <a:blip r:embed="rId2"/>
          <a:stretch>
            <a:fillRect/>
          </a:stretch>
        </p:blipFill>
        <p:spPr>
          <a:xfrm>
            <a:off x="673100" y="6580054"/>
            <a:ext cx="1330959" cy="203465"/>
          </a:xfrm>
          <a:prstGeom prst="rect">
            <a:avLst/>
          </a:prstGeom>
        </p:spPr>
      </p:pic>
      <p:pic>
        <p:nvPicPr>
          <p:cNvPr id="9" name="图片 8"/>
          <p:cNvPicPr>
            <a:picLocks noChangeAspect="1"/>
          </p:cNvPicPr>
          <p:nvPr userDrawn="1"/>
        </p:nvPicPr>
        <p:blipFill>
          <a:blip r:embed="rId3"/>
          <a:stretch>
            <a:fillRect/>
          </a:stretch>
        </p:blipFill>
        <p:spPr>
          <a:xfrm>
            <a:off x="9997440" y="530517"/>
            <a:ext cx="1521460" cy="380209"/>
          </a:xfrm>
          <a:prstGeom prst="rect">
            <a:avLst/>
          </a:prstGeom>
        </p:spPr>
      </p:pic>
      <p:pic>
        <p:nvPicPr>
          <p:cNvPr id="12" name="图片 11"/>
          <p:cNvPicPr>
            <a:picLocks noChangeAspect="1"/>
          </p:cNvPicPr>
          <p:nvPr userDrawn="1"/>
        </p:nvPicPr>
        <p:blipFill>
          <a:blip r:embed="rId4"/>
          <a:stretch>
            <a:fillRect/>
          </a:stretch>
        </p:blipFill>
        <p:spPr>
          <a:xfrm>
            <a:off x="8610600" y="6626002"/>
            <a:ext cx="2908300" cy="111568"/>
          </a:xfrm>
          <a:prstGeom prst="rect">
            <a:avLst/>
          </a:prstGeom>
        </p:spPr>
      </p:pic>
      <p:sp>
        <p:nvSpPr>
          <p:cNvPr id="13" name="Freeform 52"/>
          <p:cNvSpPr>
            <a:spLocks noEditPoints="1"/>
          </p:cNvSpPr>
          <p:nvPr userDrawn="1"/>
        </p:nvSpPr>
        <p:spPr>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lstStyle/>
          <a:p>
            <a:endParaRPr lang="zh-CN" dirty="0"/>
          </a:p>
        </p:txBody>
      </p:sp>
      <p:cxnSp>
        <p:nvCxnSpPr>
          <p:cNvPr id="16" name="直接连接符 15"/>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userDrawn="1"/>
        </p:nvGrpSpPr>
        <p:grpSpPr>
          <a:xfrm>
            <a:off x="1243080" y="1702820"/>
            <a:ext cx="3038400" cy="2341146"/>
            <a:chOff x="1243693" y="1981257"/>
            <a:chExt cx="3038400" cy="2341146"/>
          </a:xfrm>
        </p:grpSpPr>
        <p:cxnSp>
          <p:nvCxnSpPr>
            <p:cNvPr id="14" name="直接连接符 13"/>
            <p:cNvCxnSpPr/>
            <p:nvPr/>
          </p:nvCxnSpPr>
          <p:spPr>
            <a:xfrm>
              <a:off x="2376714" y="2585247"/>
              <a:ext cx="77235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160396" y="1981257"/>
              <a:ext cx="1204995" cy="400110"/>
            </a:xfrm>
            <a:prstGeom prst="rect">
              <a:avLst/>
            </a:prstGeom>
            <a:noFill/>
          </p:spPr>
          <p:txBody>
            <a:bodyPr wrap="square" lIns="90000" numCol="1" rtlCol="0">
              <a:spAutoFit/>
            </a:bodyPr>
            <a:lstStyle/>
            <a:p>
              <a:pPr algn="ctr"/>
              <a:r>
                <a:rPr lang="zh-CN" sz="2000" b="1" dirty="0">
                  <a:solidFill>
                    <a:schemeClr val="accent1"/>
                  </a:solidFill>
                  <a:latin typeface="+mj-ea"/>
                  <a:ea typeface="+mj-ea"/>
                </a:rPr>
                <a:t>模板作者</a:t>
              </a:r>
              <a:endParaRPr lang="zh-CN" sz="2000" b="1" dirty="0">
                <a:solidFill>
                  <a:schemeClr val="accent1"/>
                </a:solidFill>
                <a:latin typeface="+mj-ea"/>
                <a:ea typeface="+mj-ea"/>
              </a:endParaRPr>
            </a:p>
          </p:txBody>
        </p:sp>
        <p:sp>
          <p:nvSpPr>
            <p:cNvPr id="17" name="文本框 16"/>
            <p:cNvSpPr txBox="1"/>
            <p:nvPr/>
          </p:nvSpPr>
          <p:spPr>
            <a:xfrm>
              <a:off x="1243693" y="2823851"/>
              <a:ext cx="3038400" cy="1498552"/>
            </a:xfrm>
            <a:prstGeom prst="rect">
              <a:avLst/>
            </a:prstGeom>
            <a:noFill/>
          </p:spPr>
          <p:txBody>
            <a:bodyPr wrap="square" lIns="90000" numCol="1" rtlCol="0">
              <a:spAutoFit/>
            </a:bodyPr>
            <a:lstStyle/>
            <a:p>
              <a:pPr algn="ctr">
                <a:lnSpc>
                  <a:spcPct val="130000"/>
                </a:lnSpc>
              </a:pPr>
              <a:r>
                <a:rPr lang="zh-CN" dirty="0">
                  <a:solidFill>
                    <a:schemeClr val="tx1">
                      <a:lumMod val="85000"/>
                      <a:lumOff val="15000"/>
                    </a:schemeClr>
                  </a:solidFill>
                </a:rPr>
                <a:t>作者：王志浩</a:t>
              </a:r>
              <a:endParaRPr lang="en-US" altLang="zh-CN" dirty="0">
                <a:solidFill>
                  <a:schemeClr val="tx1">
                    <a:lumMod val="85000"/>
                    <a:lumOff val="15000"/>
                  </a:schemeClr>
                </a:solidFill>
              </a:endParaRPr>
            </a:p>
            <a:p>
              <a:pPr algn="ctr">
                <a:lnSpc>
                  <a:spcPct val="130000"/>
                </a:lnSpc>
              </a:pPr>
              <a:r>
                <a:rPr lang="zh-CN" dirty="0">
                  <a:solidFill>
                    <a:schemeClr val="tx1">
                      <a:lumMod val="85000"/>
                      <a:lumOff val="15000"/>
                    </a:schemeClr>
                  </a:solidFill>
                </a:rPr>
                <a:t>中国石油大学</a:t>
              </a:r>
              <a:r>
                <a:rPr lang="en-US" altLang="zh-CN" dirty="0">
                  <a:solidFill>
                    <a:schemeClr val="tx1">
                      <a:lumMod val="85000"/>
                      <a:lumOff val="15000"/>
                    </a:schemeClr>
                  </a:solidFill>
                </a:rPr>
                <a:t>(</a:t>
              </a:r>
              <a:r>
                <a:rPr lang="zh-CN" dirty="0">
                  <a:solidFill>
                    <a:schemeClr val="tx1">
                      <a:lumMod val="85000"/>
                      <a:lumOff val="15000"/>
                    </a:schemeClr>
                  </a:solidFill>
                </a:rPr>
                <a:t>华东</a:t>
              </a:r>
              <a:r>
                <a:rPr lang="en-US" altLang="zh-CN" dirty="0">
                  <a:solidFill>
                    <a:schemeClr val="tx1">
                      <a:lumMod val="85000"/>
                      <a:lumOff val="15000"/>
                    </a:schemeClr>
                  </a:solidFill>
                </a:rPr>
                <a:t>) </a:t>
              </a:r>
              <a:endParaRPr lang="en-US" altLang="zh-CN" dirty="0">
                <a:solidFill>
                  <a:schemeClr val="tx1">
                    <a:lumMod val="85000"/>
                    <a:lumOff val="15000"/>
                  </a:schemeClr>
                </a:solidFill>
              </a:endParaRPr>
            </a:p>
            <a:p>
              <a:pPr algn="ctr">
                <a:lnSpc>
                  <a:spcPct val="130000"/>
                </a:lnSpc>
              </a:pPr>
              <a:r>
                <a:rPr lang="zh-CN" dirty="0">
                  <a:solidFill>
                    <a:schemeClr val="tx1">
                      <a:lumMod val="85000"/>
                      <a:lumOff val="15000"/>
                    </a:schemeClr>
                  </a:solidFill>
                </a:rPr>
                <a:t>计算机科学与技术</a:t>
              </a:r>
              <a:r>
                <a:rPr lang="en-US" altLang="zh-CN" dirty="0">
                  <a:solidFill>
                    <a:schemeClr val="tx1">
                      <a:lumMod val="85000"/>
                      <a:lumOff val="15000"/>
                    </a:schemeClr>
                  </a:solidFill>
                </a:rPr>
                <a:t>(</a:t>
              </a:r>
              <a:r>
                <a:rPr lang="zh-CN" dirty="0">
                  <a:solidFill>
                    <a:schemeClr val="tx1">
                      <a:lumMod val="85000"/>
                      <a:lumOff val="15000"/>
                    </a:schemeClr>
                  </a:solidFill>
                </a:rPr>
                <a:t>实验</a:t>
              </a:r>
              <a:r>
                <a:rPr lang="en-US" altLang="zh-CN" dirty="0">
                  <a:solidFill>
                    <a:schemeClr val="tx1">
                      <a:lumMod val="85000"/>
                      <a:lumOff val="15000"/>
                    </a:schemeClr>
                  </a:solidFill>
                </a:rPr>
                <a:t>)</a:t>
              </a:r>
              <a:endParaRPr lang="en-US" altLang="zh-CN" dirty="0">
                <a:solidFill>
                  <a:schemeClr val="tx1">
                    <a:lumMod val="85000"/>
                    <a:lumOff val="15000"/>
                  </a:schemeClr>
                </a:solidFill>
              </a:endParaRPr>
            </a:p>
            <a:p>
              <a:pPr algn="ctr">
                <a:lnSpc>
                  <a:spcPct val="130000"/>
                </a:lnSpc>
              </a:pPr>
              <a:r>
                <a:rPr lang="en-US" altLang="zh-CN" dirty="0">
                  <a:solidFill>
                    <a:schemeClr val="tx1">
                      <a:lumMod val="85000"/>
                      <a:lumOff val="15000"/>
                    </a:schemeClr>
                  </a:solidFill>
                </a:rPr>
                <a:t>2015</a:t>
              </a:r>
              <a:r>
                <a:rPr lang="zh-CN" dirty="0">
                  <a:solidFill>
                    <a:schemeClr val="tx1">
                      <a:lumMod val="85000"/>
                      <a:lumOff val="15000"/>
                    </a:schemeClr>
                  </a:solidFill>
                </a:rPr>
                <a:t>级</a:t>
              </a:r>
              <a:endParaRPr lang="zh-CN" dirty="0">
                <a:solidFill>
                  <a:schemeClr val="tx1">
                    <a:lumMod val="85000"/>
                    <a:lumOff val="15000"/>
                  </a:schemeClr>
                </a:solidFill>
              </a:endParaRPr>
            </a:p>
          </p:txBody>
        </p:sp>
      </p:grpSp>
      <p:cxnSp>
        <p:nvCxnSpPr>
          <p:cNvPr id="18" name="直接连接符 17"/>
          <p:cNvCxnSpPr/>
          <p:nvPr userDrawn="1"/>
        </p:nvCxnSpPr>
        <p:spPr>
          <a:xfrm>
            <a:off x="4429140" y="1863214"/>
            <a:ext cx="0" cy="202035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userDrawn="1"/>
        </p:nvGrpSpPr>
        <p:grpSpPr>
          <a:xfrm>
            <a:off x="4576800" y="1702820"/>
            <a:ext cx="3038400" cy="1981047"/>
            <a:chOff x="4577413" y="1981257"/>
            <a:chExt cx="3038400" cy="1981047"/>
          </a:xfrm>
        </p:grpSpPr>
        <p:cxnSp>
          <p:nvCxnSpPr>
            <p:cNvPr id="20" name="直接连接符 19"/>
            <p:cNvCxnSpPr/>
            <p:nvPr/>
          </p:nvCxnSpPr>
          <p:spPr>
            <a:xfrm>
              <a:off x="5710434" y="2585247"/>
              <a:ext cx="77235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5494116" y="1981257"/>
              <a:ext cx="1204995" cy="400110"/>
            </a:xfrm>
            <a:prstGeom prst="rect">
              <a:avLst/>
            </a:prstGeom>
            <a:noFill/>
          </p:spPr>
          <p:txBody>
            <a:bodyPr wrap="square" lIns="90000" numCol="1" rtlCol="0">
              <a:spAutoFit/>
            </a:bodyPr>
            <a:lstStyle/>
            <a:p>
              <a:pPr algn="ctr"/>
              <a:r>
                <a:rPr lang="zh-CN" sz="2000" b="1" dirty="0">
                  <a:solidFill>
                    <a:schemeClr val="accent1"/>
                  </a:solidFill>
                  <a:latin typeface="+mj-ea"/>
                  <a:ea typeface="+mj-ea"/>
                </a:rPr>
                <a:t>特别感谢</a:t>
              </a:r>
              <a:endParaRPr lang="zh-CN" sz="2000" b="1" dirty="0">
                <a:solidFill>
                  <a:schemeClr val="accent1"/>
                </a:solidFill>
                <a:latin typeface="+mj-ea"/>
                <a:ea typeface="+mj-ea"/>
              </a:endParaRPr>
            </a:p>
          </p:txBody>
        </p:sp>
        <p:sp>
          <p:nvSpPr>
            <p:cNvPr id="22" name="文本框 21"/>
            <p:cNvSpPr txBox="1"/>
            <p:nvPr/>
          </p:nvSpPr>
          <p:spPr>
            <a:xfrm>
              <a:off x="4577413" y="2823851"/>
              <a:ext cx="3038400" cy="1138453"/>
            </a:xfrm>
            <a:prstGeom prst="rect">
              <a:avLst/>
            </a:prstGeom>
            <a:noFill/>
          </p:spPr>
          <p:txBody>
            <a:bodyPr wrap="square" lIns="90000" numCol="1" rtlCol="0">
              <a:spAutoFit/>
            </a:bodyPr>
            <a:lstStyle/>
            <a:p>
              <a:pPr algn="ctr">
                <a:lnSpc>
                  <a:spcPct val="130000"/>
                </a:lnSpc>
              </a:pPr>
              <a:r>
                <a:rPr lang="zh-CN" dirty="0">
                  <a:solidFill>
                    <a:schemeClr val="tx1">
                      <a:lumMod val="85000"/>
                      <a:lumOff val="15000"/>
                    </a:schemeClr>
                  </a:solidFill>
                </a:rPr>
                <a:t>图片素材：</a:t>
              </a:r>
              <a:r>
                <a:rPr lang="en-US" altLang="zh-CN" dirty="0">
                  <a:solidFill>
                    <a:schemeClr val="tx1">
                      <a:lumMod val="85000"/>
                      <a:lumOff val="15000"/>
                    </a:schemeClr>
                  </a:solidFill>
                </a:rPr>
                <a:t>@</a:t>
              </a:r>
              <a:r>
                <a:rPr lang="zh-CN" dirty="0">
                  <a:solidFill>
                    <a:schemeClr val="tx1">
                      <a:lumMod val="85000"/>
                      <a:lumOff val="15000"/>
                    </a:schemeClr>
                  </a:solidFill>
                </a:rPr>
                <a:t>图说石大</a:t>
              </a:r>
              <a:endParaRPr lang="en-US" altLang="zh-CN" dirty="0">
                <a:solidFill>
                  <a:schemeClr val="tx1">
                    <a:lumMod val="85000"/>
                    <a:lumOff val="15000"/>
                  </a:schemeClr>
                </a:solidFill>
              </a:endParaRPr>
            </a:p>
            <a:p>
              <a:pPr algn="ctr">
                <a:lnSpc>
                  <a:spcPct val="130000"/>
                </a:lnSpc>
              </a:pPr>
              <a:r>
                <a:rPr lang="zh-CN" dirty="0">
                  <a:solidFill>
                    <a:schemeClr val="tx1">
                      <a:lumMod val="85000"/>
                      <a:lumOff val="15000"/>
                    </a:schemeClr>
                  </a:solidFill>
                </a:rPr>
                <a:t>主办方：秋叶</a:t>
              </a:r>
              <a:r>
                <a:rPr lang="en-US" altLang="zh-CN" dirty="0">
                  <a:solidFill>
                    <a:schemeClr val="tx1">
                      <a:lumMod val="85000"/>
                      <a:lumOff val="15000"/>
                    </a:schemeClr>
                  </a:solidFill>
                </a:rPr>
                <a:t>PPT</a:t>
              </a:r>
              <a:endParaRPr lang="en-US" altLang="zh-CN" dirty="0">
                <a:solidFill>
                  <a:schemeClr val="tx1">
                    <a:lumMod val="85000"/>
                    <a:lumOff val="15000"/>
                  </a:schemeClr>
                </a:solidFill>
              </a:endParaRPr>
            </a:p>
            <a:p>
              <a:pPr algn="ctr">
                <a:lnSpc>
                  <a:spcPct val="130000"/>
                </a:lnSpc>
              </a:pPr>
              <a:r>
                <a:rPr lang="zh-CN" dirty="0">
                  <a:solidFill>
                    <a:schemeClr val="tx1">
                      <a:lumMod val="85000"/>
                      <a:lumOff val="15000"/>
                    </a:schemeClr>
                  </a:solidFill>
                </a:rPr>
                <a:t>指导老师：老秦、伟崇</a:t>
              </a:r>
              <a:endParaRPr lang="zh-CN" dirty="0">
                <a:solidFill>
                  <a:schemeClr val="tx1">
                    <a:lumMod val="85000"/>
                    <a:lumOff val="15000"/>
                  </a:schemeClr>
                </a:solidFill>
              </a:endParaRPr>
            </a:p>
          </p:txBody>
        </p:sp>
      </p:grpSp>
      <p:grpSp>
        <p:nvGrpSpPr>
          <p:cNvPr id="23" name="组合 22"/>
          <p:cNvGrpSpPr/>
          <p:nvPr userDrawn="1"/>
        </p:nvGrpSpPr>
        <p:grpSpPr>
          <a:xfrm>
            <a:off x="7910519" y="1702820"/>
            <a:ext cx="3037175" cy="2341146"/>
            <a:chOff x="7911132" y="1981257"/>
            <a:chExt cx="3037175" cy="2341146"/>
          </a:xfrm>
        </p:grpSpPr>
        <p:cxnSp>
          <p:nvCxnSpPr>
            <p:cNvPr id="24" name="直接连接符 23"/>
            <p:cNvCxnSpPr/>
            <p:nvPr/>
          </p:nvCxnSpPr>
          <p:spPr>
            <a:xfrm>
              <a:off x="9043540" y="2585247"/>
              <a:ext cx="77235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8827222" y="1981257"/>
              <a:ext cx="1204995" cy="400110"/>
            </a:xfrm>
            <a:prstGeom prst="rect">
              <a:avLst/>
            </a:prstGeom>
            <a:noFill/>
          </p:spPr>
          <p:txBody>
            <a:bodyPr wrap="square" lIns="90000" numCol="1" rtlCol="0">
              <a:spAutoFit/>
            </a:bodyPr>
            <a:lstStyle/>
            <a:p>
              <a:pPr algn="ctr"/>
              <a:r>
                <a:rPr lang="zh-CN" sz="2000" b="1" dirty="0">
                  <a:solidFill>
                    <a:schemeClr val="accent1"/>
                  </a:solidFill>
                  <a:latin typeface="+mj-ea"/>
                  <a:ea typeface="+mj-ea"/>
                </a:rPr>
                <a:t>版权说明</a:t>
              </a:r>
              <a:endParaRPr lang="zh-CN" sz="2000" b="1" dirty="0">
                <a:solidFill>
                  <a:schemeClr val="accent1"/>
                </a:solidFill>
                <a:latin typeface="+mj-ea"/>
                <a:ea typeface="+mj-ea"/>
              </a:endParaRPr>
            </a:p>
          </p:txBody>
        </p:sp>
        <p:sp>
          <p:nvSpPr>
            <p:cNvPr id="26" name="文本框 25"/>
            <p:cNvSpPr txBox="1"/>
            <p:nvPr/>
          </p:nvSpPr>
          <p:spPr>
            <a:xfrm>
              <a:off x="7911132" y="2823851"/>
              <a:ext cx="3037175" cy="1498552"/>
            </a:xfrm>
            <a:prstGeom prst="rect">
              <a:avLst/>
            </a:prstGeom>
            <a:noFill/>
          </p:spPr>
          <p:txBody>
            <a:bodyPr wrap="square" lIns="90000" numCol="1" rtlCol="0">
              <a:spAutoFit/>
            </a:bodyPr>
            <a:lstStyle/>
            <a:p>
              <a:pPr algn="ctr">
                <a:lnSpc>
                  <a:spcPct val="130000"/>
                </a:lnSpc>
              </a:pPr>
              <a:r>
                <a:rPr lang="zh-CN" dirty="0">
                  <a:solidFill>
                    <a:schemeClr val="tx1">
                      <a:lumMod val="85000"/>
                      <a:lumOff val="15000"/>
                    </a:schemeClr>
                  </a:solidFill>
                </a:rPr>
                <a:t>本套模板为</a:t>
              </a:r>
              <a:r>
                <a:rPr lang="zh-CN" b="1" dirty="0">
                  <a:solidFill>
                    <a:schemeClr val="tx1">
                      <a:lumMod val="85000"/>
                      <a:lumOff val="15000"/>
                    </a:schemeClr>
                  </a:solidFill>
                  <a:latin typeface="+mj-ea"/>
                  <a:ea typeface="+mj-ea"/>
                </a:rPr>
                <a:t>公益性质</a:t>
              </a:r>
              <a:endParaRPr lang="en-US" altLang="zh-CN" b="1" dirty="0">
                <a:solidFill>
                  <a:schemeClr val="tx1">
                    <a:lumMod val="85000"/>
                    <a:lumOff val="15000"/>
                  </a:schemeClr>
                </a:solidFill>
                <a:latin typeface="+mj-ea"/>
                <a:ea typeface="+mj-ea"/>
              </a:endParaRPr>
            </a:p>
            <a:p>
              <a:pPr algn="ctr">
                <a:lnSpc>
                  <a:spcPct val="130000"/>
                </a:lnSpc>
              </a:pPr>
              <a:r>
                <a:rPr lang="zh-CN" b="1" dirty="0">
                  <a:solidFill>
                    <a:schemeClr val="tx1">
                      <a:lumMod val="85000"/>
                      <a:lumOff val="15000"/>
                    </a:schemeClr>
                  </a:solidFill>
                  <a:latin typeface="+mj-ea"/>
                  <a:ea typeface="+mj-ea"/>
                </a:rPr>
                <a:t>免费</a:t>
              </a:r>
              <a:r>
                <a:rPr lang="zh-CN" dirty="0">
                  <a:solidFill>
                    <a:schemeClr val="tx1">
                      <a:lumMod val="85000"/>
                      <a:lumOff val="15000"/>
                    </a:schemeClr>
                  </a:solidFill>
                </a:rPr>
                <a:t>赠与学校师生使用</a:t>
              </a:r>
              <a:endParaRPr lang="en-US" altLang="zh-CN" dirty="0">
                <a:solidFill>
                  <a:schemeClr val="tx1">
                    <a:lumMod val="85000"/>
                    <a:lumOff val="15000"/>
                  </a:schemeClr>
                </a:solidFill>
              </a:endParaRPr>
            </a:p>
            <a:p>
              <a:pPr algn="ctr">
                <a:lnSpc>
                  <a:spcPct val="130000"/>
                </a:lnSpc>
              </a:pPr>
              <a:r>
                <a:rPr lang="zh-CN" dirty="0">
                  <a:solidFill>
                    <a:schemeClr val="tx1">
                      <a:lumMod val="85000"/>
                      <a:lumOff val="15000"/>
                    </a:schemeClr>
                  </a:solidFill>
                </a:rPr>
                <a:t>盈利行为请勿相信</a:t>
              </a:r>
              <a:endParaRPr lang="en-US" altLang="zh-CN" dirty="0">
                <a:solidFill>
                  <a:schemeClr val="tx1">
                    <a:lumMod val="85000"/>
                    <a:lumOff val="15000"/>
                  </a:schemeClr>
                </a:solidFill>
              </a:endParaRPr>
            </a:p>
            <a:p>
              <a:pPr algn="ctr">
                <a:lnSpc>
                  <a:spcPct val="130000"/>
                </a:lnSpc>
              </a:pPr>
              <a:r>
                <a:rPr lang="zh-CN" dirty="0">
                  <a:solidFill>
                    <a:schemeClr val="tx1">
                      <a:lumMod val="85000"/>
                      <a:lumOff val="15000"/>
                    </a:schemeClr>
                  </a:solidFill>
                </a:rPr>
                <a:t>商用请注意图片和字体版权</a:t>
              </a:r>
              <a:endParaRPr lang="zh-CN" dirty="0">
                <a:solidFill>
                  <a:schemeClr val="tx1">
                    <a:lumMod val="85000"/>
                    <a:lumOff val="15000"/>
                  </a:schemeClr>
                </a:solidFill>
              </a:endParaRPr>
            </a:p>
          </p:txBody>
        </p:sp>
      </p:grpSp>
      <p:cxnSp>
        <p:nvCxnSpPr>
          <p:cNvPr id="27" name="直接连接符 26"/>
          <p:cNvCxnSpPr/>
          <p:nvPr userDrawn="1"/>
        </p:nvCxnSpPr>
        <p:spPr>
          <a:xfrm>
            <a:off x="7762860" y="1863214"/>
            <a:ext cx="0" cy="202035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userDrawn="1"/>
        </p:nvGrpSpPr>
        <p:grpSpPr>
          <a:xfrm>
            <a:off x="3179324" y="4339865"/>
            <a:ext cx="6852280" cy="1560741"/>
            <a:chOff x="3179937" y="4561006"/>
            <a:chExt cx="6852280" cy="1560741"/>
          </a:xfrm>
        </p:grpSpPr>
        <p:pic>
          <p:nvPicPr>
            <p:cNvPr id="29" name="图片 28"/>
            <p:cNvPicPr>
              <a:picLocks noChangeAspect="1"/>
            </p:cNvPicPr>
            <p:nvPr/>
          </p:nvPicPr>
          <p:blipFill rotWithShape="1">
            <a:blip r:embed="rId5">
              <a:extLst>
                <a:ext uri="{28A0092B-C50C-407E-A947-70E740481C1C}">
                  <a14:useLocalDpi xmlns:a14="http://schemas.microsoft.com/office/drawing/2010/main" val="0"/>
                </a:ext>
              </a:extLst>
            </a:blip>
            <a:srcRect b="18818"/>
            <a:stretch>
              <a:fillRect/>
            </a:stretch>
          </p:blipFill>
          <p:spPr>
            <a:xfrm>
              <a:off x="3179937" y="4561006"/>
              <a:ext cx="1402932" cy="1560741"/>
            </a:xfrm>
            <a:prstGeom prst="rect">
              <a:avLst/>
            </a:prstGeom>
          </p:spPr>
        </p:pic>
        <p:sp>
          <p:nvSpPr>
            <p:cNvPr id="30" name="文本框 29"/>
            <p:cNvSpPr txBox="1"/>
            <p:nvPr/>
          </p:nvSpPr>
          <p:spPr>
            <a:xfrm>
              <a:off x="4934551" y="4772150"/>
              <a:ext cx="5097666" cy="1138453"/>
            </a:xfrm>
            <a:prstGeom prst="rect">
              <a:avLst/>
            </a:prstGeom>
            <a:noFill/>
          </p:spPr>
          <p:txBody>
            <a:bodyPr wrap="square" numCol="1" rtlCol="0">
              <a:spAutoFit/>
            </a:bodyPr>
            <a:lstStyle/>
            <a:p>
              <a:pPr>
                <a:lnSpc>
                  <a:spcPct val="130000"/>
                </a:lnSpc>
              </a:pPr>
              <a:r>
                <a:rPr lang="zh-CN" dirty="0"/>
                <a:t>有什么想对作者说的吗</a:t>
              </a:r>
              <a:endParaRPr lang="en-US" altLang="zh-CN" dirty="0"/>
            </a:p>
            <a:p>
              <a:pPr>
                <a:lnSpc>
                  <a:spcPct val="130000"/>
                </a:lnSpc>
              </a:pPr>
              <a:r>
                <a:rPr lang="zh-CN" dirty="0"/>
                <a:t>对模板还有更好的建议或者使用方面的困惑吗</a:t>
              </a:r>
              <a:endParaRPr lang="en-US" altLang="zh-CN" dirty="0"/>
            </a:p>
            <a:p>
              <a:pPr>
                <a:lnSpc>
                  <a:spcPct val="130000"/>
                </a:lnSpc>
              </a:pPr>
              <a:r>
                <a:rPr lang="zh-CN" dirty="0"/>
                <a:t>欢迎加入模板公测</a:t>
              </a:r>
              <a:r>
                <a:rPr lang="en-US" altLang="zh-CN" dirty="0"/>
                <a:t>QQ</a:t>
              </a:r>
              <a:r>
                <a:rPr lang="zh-CN" dirty="0"/>
                <a:t>群</a:t>
              </a:r>
              <a:r>
                <a:rPr lang="en-US" altLang="zh-CN" dirty="0"/>
                <a:t>~(</a:t>
              </a:r>
              <a:r>
                <a:rPr lang="zh-CN" dirty="0"/>
                <a:t>群号：</a:t>
              </a:r>
              <a:r>
                <a:rPr lang="en-US" altLang="zh-CN" dirty="0"/>
                <a:t>521252309)</a:t>
              </a:r>
              <a:endParaRPr lang="zh-CN" dirty="0"/>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userDrawn="1">
  <p:cSld name="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3" Type="http://schemas.openxmlformats.org/officeDocument/2006/relationships/theme" Target="../theme/theme1.xml"/><Relationship Id="rId22" Type="http://schemas.openxmlformats.org/officeDocument/2006/relationships/image" Target="../media/image7.png"/><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2"/>
          <a:stretch>
            <a:fillRect/>
          </a:stretch>
        </p:blipFill>
        <p:spPr>
          <a:xfrm>
            <a:off x="0" y="1"/>
            <a:ext cx="12192000" cy="6857999"/>
          </a:xfrm>
          <a:prstGeom prst="rect">
            <a:avLst/>
          </a:prstGeom>
        </p:spPr>
      </p:pic>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numCol="1" rtlCol="0" anchor="ctr">
            <a:normAutofit/>
          </a:bodyPr>
          <a:lstStyle/>
          <a:p>
            <a:r>
              <a:rPr lang="zh-CN"/>
              <a:t>单击此处编辑母版标题样式</a:t>
            </a:r>
            <a:endParaRPr lang="zh-CN"/>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numCol="1" rtlCol="0">
            <a:normAutofit/>
          </a:bodyPr>
          <a:lstStyle/>
          <a:p>
            <a:pPr lvl="0"/>
            <a:r>
              <a:rPr lang="zh-CN"/>
              <a:t>编辑母版文本样式</a:t>
            </a:r>
            <a:endParaRPr lang="zh-CN"/>
          </a:p>
          <a:p>
            <a:pPr lvl="1"/>
            <a:r>
              <a:rPr lang="zh-CN"/>
              <a:t>第二级</a:t>
            </a:r>
            <a:endParaRPr lang="zh-CN"/>
          </a:p>
          <a:p>
            <a:pPr lvl="2"/>
            <a:r>
              <a:rPr lang="zh-CN"/>
              <a:t>第三级</a:t>
            </a:r>
            <a:endParaRPr lang="zh-CN"/>
          </a:p>
          <a:p>
            <a:pPr lvl="3"/>
            <a:r>
              <a:rPr lang="zh-CN"/>
              <a:t>第四级</a:t>
            </a:r>
            <a:endParaRPr lang="zh-CN"/>
          </a:p>
          <a:p>
            <a:pPr lvl="4"/>
            <a:r>
              <a:rPr lang="zh-CN"/>
              <a:t>第五级</a:t>
            </a:r>
            <a:endParaRPr lang="zh-CN"/>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B87D1D0-11BC-4610-B275-571C8521F02E}" type="datetimeFigureOut">
              <a:rPr lang="zh-CN" altLang="en-US" smtClean="0"/>
            </a:fld>
            <a:endParaRPr lang="zh-CN"/>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zh-CN"/>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FD67563A-2BCF-4CDB-AAE4-8FFF0BA89BF6}" type="slidenum">
              <a:rPr lang="zh-CN" smtClean="0"/>
            </a:fld>
            <a:endParaRPr 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lt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1" r:id="rId1"/>
    <p:sldLayoutId id="214748367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9.xml"/><Relationship Id="rId2" Type="http://schemas.openxmlformats.org/officeDocument/2006/relationships/image" Target="../media/image4.emf"/><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4.emf"/><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4.emf"/><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jpeg"/><Relationship Id="rId1" Type="http://schemas.openxmlformats.org/officeDocument/2006/relationships/image" Target="../media/image1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numCol="1"/>
          <a:lstStyle/>
          <a:p>
            <a:r>
              <a:rPr lang="zh-CN" dirty="0"/>
              <a:t>人机对弈</a:t>
            </a:r>
            <a:r>
              <a:rPr lang="en-US" altLang="zh-CN" dirty="0"/>
              <a:t>——</a:t>
            </a:r>
            <a:r>
              <a:rPr altLang="en-US" dirty="0"/>
              <a:t>围棋</a:t>
            </a:r>
            <a:endParaRPr altLang="en-US" dirty="0"/>
          </a:p>
        </p:txBody>
      </p:sp>
      <p:sp>
        <p:nvSpPr>
          <p:cNvPr id="18" name="文本占位符 17"/>
          <p:cNvSpPr>
            <a:spLocks noGrp="1"/>
          </p:cNvSpPr>
          <p:nvPr>
            <p:ph type="body" sz="quarter" idx="13"/>
          </p:nvPr>
        </p:nvSpPr>
        <p:spPr/>
        <p:txBody>
          <a:bodyPr numCol="1">
            <a:normAutofit fontScale="30000"/>
          </a:bodyPr>
          <a:lstStyle/>
          <a:p>
            <a:r>
              <a:rPr lang="en-US" altLang="zh-CN" dirty="0"/>
              <a:t>  </a:t>
            </a:r>
            <a:r>
              <a:rPr lang="zh-CN" sz="8000" b="1" dirty="0"/>
              <a:t>汇报人：孙鹏程，陈泊蓂</a:t>
            </a:r>
            <a:endParaRPr lang="zh-CN" sz="80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25170" y="1495425"/>
            <a:ext cx="5688330" cy="552450"/>
          </a:xfrm>
        </p:spPr>
        <p:txBody>
          <a:bodyPr numCol="1"/>
          <a:lstStyle/>
          <a:p>
            <a:r>
              <a:rPr lang="zh-CN" sz="4400" dirty="0"/>
              <a:t>为什么选围棋</a:t>
            </a:r>
            <a:endParaRPr lang="zh-CN" sz="4400" dirty="0"/>
          </a:p>
        </p:txBody>
      </p:sp>
      <p:sp>
        <p:nvSpPr>
          <p:cNvPr id="2" name="文本框 1"/>
          <p:cNvSpPr txBox="1"/>
          <p:nvPr/>
        </p:nvSpPr>
        <p:spPr>
          <a:xfrm>
            <a:off x="725170" y="2626995"/>
            <a:ext cx="10629265" cy="2009775"/>
          </a:xfrm>
          <a:prstGeom prst="rect">
            <a:avLst/>
          </a:prstGeom>
          <a:noFill/>
        </p:spPr>
        <p:txBody>
          <a:bodyPr wrap="square" numCol="1" rtlCol="0">
            <a:spAutoFit/>
          </a:bodyPr>
          <a:p>
            <a:pPr algn="l">
              <a:lnSpc>
                <a:spcPct val="130000"/>
              </a:lnSpc>
            </a:pPr>
            <a:r>
              <a:rPr lang="zh-CN" altLang="en-US" sz="2400" dirty="0"/>
              <a:t>人工智能是数据驱动的学科，围棋的数据公开可获取，又可以无限生成，因此围棋是一块很好的算法研究的试验田。在这个领域对新的人工智能算法进行研究和验证，然后将新的算法应用到其他更具有商业和应用价值的领域，是一种非常好的创新模式。能改变我们的工作和生活，大大提高效率。</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stretch>
            <a:fillRect/>
          </a:stretch>
        </p:blipFill>
        <p:spPr>
          <a:xfrm>
            <a:off x="0" y="1"/>
            <a:ext cx="12192000" cy="6857999"/>
          </a:xfrm>
          <a:prstGeom prst="rect">
            <a:avLst/>
          </a:prstGeom>
        </p:spPr>
      </p:pic>
      <p:sp>
        <p:nvSpPr>
          <p:cNvPr id="14" name="矩形 13"/>
          <p:cNvSpPr/>
          <p:nvPr/>
        </p:nvSpPr>
        <p:spPr>
          <a:xfrm>
            <a:off x="0" y="779"/>
            <a:ext cx="7801516" cy="6858000"/>
          </a:xfrm>
          <a:prstGeom prst="rect">
            <a:avLst/>
          </a:prstGeom>
          <a:solidFill>
            <a:schemeClr val="bg1">
              <a:alpha val="9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b="1" dirty="0">
              <a:latin typeface="Microsoft YaHei UI" panose="020B0503020204020204" pitchFamily="34" charset="-122"/>
              <a:ea typeface="Microsoft YaHei UI" panose="020B0503020204020204" pitchFamily="34" charset="-122"/>
            </a:endParaRPr>
          </a:p>
        </p:txBody>
      </p:sp>
      <p:sp>
        <p:nvSpPr>
          <p:cNvPr id="4" name="矩形 3"/>
          <p:cNvSpPr/>
          <p:nvPr/>
        </p:nvSpPr>
        <p:spPr>
          <a:xfrm>
            <a:off x="7801517" y="7620"/>
            <a:ext cx="4390483" cy="6858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dirty="0"/>
          </a:p>
        </p:txBody>
      </p:sp>
      <p:sp>
        <p:nvSpPr>
          <p:cNvPr id="6" name="文本框 5"/>
          <p:cNvSpPr txBox="1"/>
          <p:nvPr/>
        </p:nvSpPr>
        <p:spPr>
          <a:xfrm>
            <a:off x="8336879" y="697045"/>
            <a:ext cx="2072640" cy="460375"/>
          </a:xfrm>
          <a:prstGeom prst="rect">
            <a:avLst/>
          </a:prstGeom>
          <a:noFill/>
        </p:spPr>
        <p:txBody>
          <a:bodyPr wrap="square" lIns="0" numCol="1" rtlCol="0">
            <a:spAutoFit/>
          </a:bodyPr>
          <a:lstStyle/>
          <a:p>
            <a:r>
              <a:rPr lang="zh-CN" sz="2400" b="1" dirty="0">
                <a:solidFill>
                  <a:schemeClr val="bg1"/>
                </a:solidFill>
                <a:latin typeface="+mj-ea"/>
                <a:ea typeface="+mj-ea"/>
              </a:rPr>
              <a:t>应用与前景</a:t>
            </a:r>
            <a:endParaRPr lang="zh-CN" sz="2400" b="1" dirty="0">
              <a:solidFill>
                <a:schemeClr val="bg1"/>
              </a:solidFill>
              <a:latin typeface="+mj-ea"/>
              <a:ea typeface="+mj-ea"/>
            </a:endParaRPr>
          </a:p>
        </p:txBody>
      </p:sp>
      <p:cxnSp>
        <p:nvCxnSpPr>
          <p:cNvPr id="7" name="直接连接符 6"/>
          <p:cNvCxnSpPr/>
          <p:nvPr/>
        </p:nvCxnSpPr>
        <p:spPr>
          <a:xfrm>
            <a:off x="8336879" y="1369363"/>
            <a:ext cx="3182021"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8336915" y="1652270"/>
            <a:ext cx="3329305" cy="2825115"/>
          </a:xfrm>
          <a:prstGeom prst="rect">
            <a:avLst/>
          </a:prstGeom>
          <a:noFill/>
        </p:spPr>
        <p:txBody>
          <a:bodyPr wrap="square" lIns="0" numCol="1" rtlCol="0">
            <a:spAutoFit/>
          </a:bodyPr>
          <a:lstStyle/>
          <a:p>
            <a:pPr>
              <a:lnSpc>
                <a:spcPct val="120000"/>
              </a:lnSpc>
              <a:spcAft>
                <a:spcPts val="600"/>
              </a:spcAft>
            </a:pPr>
            <a:r>
              <a:rPr lang="zh-CN" dirty="0">
                <a:solidFill>
                  <a:schemeClr val="bg1"/>
                </a:solidFill>
                <a:latin typeface="+mn-ea"/>
              </a:rPr>
              <a:t>目前，围棋人工智能算法已经应用于自动唇语识别、乳腺癌早期诊断、蛋白质折叠研究、医学图像分析、基因测序、金融智能投顾等多个领域。</a:t>
            </a:r>
            <a:endParaRPr lang="zh-CN" dirty="0">
              <a:solidFill>
                <a:schemeClr val="bg1"/>
              </a:solidFill>
              <a:latin typeface="+mn-ea"/>
            </a:endParaRPr>
          </a:p>
          <a:p>
            <a:pPr>
              <a:lnSpc>
                <a:spcPct val="120000"/>
              </a:lnSpc>
              <a:spcAft>
                <a:spcPts val="600"/>
              </a:spcAft>
            </a:pPr>
            <a:r>
              <a:rPr lang="zh-CN" dirty="0">
                <a:solidFill>
                  <a:schemeClr val="bg1"/>
                </a:solidFill>
                <a:latin typeface="+mn-ea"/>
              </a:rPr>
              <a:t>未来将在医疗健康、金融、能源、风控、生活服务等领域进行更为深入的发展</a:t>
            </a:r>
            <a:endParaRPr lang="zh-CN" dirty="0">
              <a:solidFill>
                <a:schemeClr val="bg1"/>
              </a:solidFill>
              <a:latin typeface="+mn-ea"/>
            </a:endParaRPr>
          </a:p>
        </p:txBody>
      </p:sp>
      <p:sp>
        <p:nvSpPr>
          <p:cNvPr id="37" name="任意多边形: 形状 36"/>
          <p:cNvSpPr/>
          <p:nvPr/>
        </p:nvSpPr>
        <p:spPr>
          <a:xfrm>
            <a:off x="-21027" y="370665"/>
            <a:ext cx="2178160" cy="6116670"/>
          </a:xfrm>
          <a:custGeom>
            <a:avLst/>
            <a:gdLst>
              <a:gd name="connsiteX0" fmla="*/ 0 w 2178160"/>
              <a:gd name="connsiteY0" fmla="*/ 0 h 6116670"/>
              <a:gd name="connsiteX1" fmla="*/ 199314 w 2178160"/>
              <a:gd name="connsiteY1" fmla="*/ 72950 h 6116670"/>
              <a:gd name="connsiteX2" fmla="*/ 2178160 w 2178160"/>
              <a:gd name="connsiteY2" fmla="*/ 3058335 h 6116670"/>
              <a:gd name="connsiteX3" fmla="*/ 199314 w 2178160"/>
              <a:gd name="connsiteY3" fmla="*/ 6043720 h 6116670"/>
              <a:gd name="connsiteX4" fmla="*/ 0 w 2178160"/>
              <a:gd name="connsiteY4" fmla="*/ 6116670 h 6116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8160" h="6116670">
                <a:moveTo>
                  <a:pt x="0" y="0"/>
                </a:moveTo>
                <a:lnTo>
                  <a:pt x="199314" y="72950"/>
                </a:lnTo>
                <a:cubicBezTo>
                  <a:pt x="1362199" y="564809"/>
                  <a:pt x="2178160" y="1716283"/>
                  <a:pt x="2178160" y="3058335"/>
                </a:cubicBezTo>
                <a:cubicBezTo>
                  <a:pt x="2178160" y="4400388"/>
                  <a:pt x="1362199" y="5551861"/>
                  <a:pt x="199314" y="6043720"/>
                </a:cubicBezTo>
                <a:lnTo>
                  <a:pt x="0" y="6116670"/>
                </a:lnTo>
                <a:close/>
              </a:path>
            </a:pathLst>
          </a:custGeom>
          <a:noFill/>
          <a:ln w="19050" cap="flat" cmpd="sng" algn="ctr">
            <a:solidFill>
              <a:schemeClr val="bg1">
                <a:lumMod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noAutofit/>
          </a:bodyPr>
          <a:lstStyle/>
          <a:p>
            <a:pPr algn="ctr"/>
            <a:endParaRPr lang="zh-CN" b="1">
              <a:latin typeface="Microsoft YaHei UI" panose="020B0503020204020204" pitchFamily="34" charset="-122"/>
              <a:ea typeface="Microsoft YaHei UI" panose="020B0503020204020204" pitchFamily="34" charset="-122"/>
            </a:endParaRPr>
          </a:p>
        </p:txBody>
      </p:sp>
      <p:pic>
        <p:nvPicPr>
          <p:cNvPr id="11" name="图片 10"/>
          <p:cNvPicPr>
            <a:picLocks noChangeAspect="1"/>
          </p:cNvPicPr>
          <p:nvPr/>
        </p:nvPicPr>
        <p:blipFill>
          <a:blip r:embed="rId2"/>
          <a:stretch>
            <a:fillRect/>
          </a:stretch>
        </p:blipFill>
        <p:spPr>
          <a:xfrm>
            <a:off x="8315877" y="5712705"/>
            <a:ext cx="1680881" cy="401223"/>
          </a:xfrm>
          <a:prstGeom prst="rect">
            <a:avLst/>
          </a:prstGeom>
        </p:spPr>
      </p:pic>
      <p:grpSp>
        <p:nvGrpSpPr>
          <p:cNvPr id="68" name="组合 67"/>
          <p:cNvGrpSpPr/>
          <p:nvPr/>
        </p:nvGrpSpPr>
        <p:grpSpPr>
          <a:xfrm>
            <a:off x="1548130" y="1369059"/>
            <a:ext cx="5760722" cy="1291590"/>
            <a:chOff x="660400" y="451705"/>
            <a:chExt cx="4440623" cy="1291818"/>
          </a:xfrm>
        </p:grpSpPr>
        <p:sp>
          <p:nvSpPr>
            <p:cNvPr id="69" name="椭圆 68"/>
            <p:cNvSpPr/>
            <p:nvPr/>
          </p:nvSpPr>
          <p:spPr>
            <a:xfrm>
              <a:off x="660400" y="634618"/>
              <a:ext cx="200660" cy="200660"/>
            </a:xfrm>
            <a:prstGeom prst="ellipse">
              <a:avLst/>
            </a:prstGeom>
            <a:ln>
              <a:no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cxnSp>
          <p:nvCxnSpPr>
            <p:cNvPr id="70" name="直接连接符 69"/>
            <p:cNvCxnSpPr>
              <a:stCxn id="69" idx="6"/>
            </p:cNvCxnSpPr>
            <p:nvPr/>
          </p:nvCxnSpPr>
          <p:spPr>
            <a:xfrm>
              <a:off x="861060" y="734948"/>
              <a:ext cx="734060" cy="0"/>
            </a:xfrm>
            <a:prstGeom prst="line">
              <a:avLst/>
            </a:prstGeom>
            <a:ln>
              <a:tailEnd type="oval" w="med" len="med"/>
            </a:ln>
          </p:spPr>
          <p:style>
            <a:lnRef idx="1">
              <a:schemeClr val="accent1"/>
            </a:lnRef>
            <a:fillRef idx="0">
              <a:schemeClr val="accent1"/>
            </a:fillRef>
            <a:effectRef idx="0">
              <a:schemeClr val="accent1"/>
            </a:effectRef>
            <a:fontRef idx="minor">
              <a:schemeClr val="tx1"/>
            </a:fontRef>
          </p:style>
        </p:cxnSp>
        <p:sp>
          <p:nvSpPr>
            <p:cNvPr id="72" name="文本框 71"/>
            <p:cNvSpPr txBox="1"/>
            <p:nvPr/>
          </p:nvSpPr>
          <p:spPr>
            <a:xfrm>
              <a:off x="1768406" y="451705"/>
              <a:ext cx="3332617" cy="1291818"/>
            </a:xfrm>
            <a:prstGeom prst="rect">
              <a:avLst/>
            </a:prstGeom>
            <a:noFill/>
          </p:spPr>
          <p:txBody>
            <a:bodyPr wrap="square" numCol="1" rtlCol="0">
              <a:spAutoFit/>
            </a:bodyPr>
            <a:lstStyle/>
            <a:p>
              <a:pPr>
                <a:lnSpc>
                  <a:spcPct val="130000"/>
                </a:lnSpc>
              </a:pPr>
              <a:r>
                <a:rPr lang="zh-CN" sz="2000" b="1" dirty="0">
                  <a:solidFill>
                    <a:schemeClr val="accent1"/>
                  </a:solidFill>
                  <a:latin typeface="+mj-ea"/>
                  <a:ea typeface="+mj-ea"/>
                  <a:sym typeface="+mn-ea"/>
                </a:rPr>
                <a:t>AlphaGo团队将谷歌数据中心的用电量整体减少了15%，其中冷却用电减少了40%</a:t>
              </a:r>
              <a:endParaRPr lang="zh-CN" sz="2000" b="1" dirty="0">
                <a:solidFill>
                  <a:schemeClr val="accent1"/>
                </a:solidFill>
                <a:latin typeface="+mj-ea"/>
                <a:ea typeface="+mj-ea"/>
                <a:sym typeface="+mn-ea"/>
              </a:endParaRPr>
            </a:p>
          </p:txBody>
        </p:sp>
      </p:grpSp>
      <p:grpSp>
        <p:nvGrpSpPr>
          <p:cNvPr id="78" name="组合 77"/>
          <p:cNvGrpSpPr/>
          <p:nvPr/>
        </p:nvGrpSpPr>
        <p:grpSpPr>
          <a:xfrm>
            <a:off x="2058035" y="3261952"/>
            <a:ext cx="5104766" cy="1014730"/>
            <a:chOff x="660400" y="565645"/>
            <a:chExt cx="3684441" cy="984098"/>
          </a:xfrm>
        </p:grpSpPr>
        <p:sp>
          <p:nvSpPr>
            <p:cNvPr id="79" name="椭圆 78"/>
            <p:cNvSpPr/>
            <p:nvPr/>
          </p:nvSpPr>
          <p:spPr>
            <a:xfrm>
              <a:off x="660400" y="634618"/>
              <a:ext cx="200660" cy="200660"/>
            </a:xfrm>
            <a:prstGeom prst="ellipse">
              <a:avLst/>
            </a:prstGeom>
            <a:ln>
              <a:no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cxnSp>
          <p:nvCxnSpPr>
            <p:cNvPr id="80" name="直接连接符 79"/>
            <p:cNvCxnSpPr>
              <a:stCxn id="79" idx="6"/>
            </p:cNvCxnSpPr>
            <p:nvPr/>
          </p:nvCxnSpPr>
          <p:spPr>
            <a:xfrm>
              <a:off x="861060" y="734948"/>
              <a:ext cx="734060" cy="0"/>
            </a:xfrm>
            <a:prstGeom prst="line">
              <a:avLst/>
            </a:prstGeom>
            <a:ln>
              <a:tailEnd type="oval" w="med" len="med"/>
            </a:ln>
          </p:spPr>
          <p:style>
            <a:lnRef idx="1">
              <a:schemeClr val="accent1"/>
            </a:lnRef>
            <a:fillRef idx="0">
              <a:schemeClr val="accent1"/>
            </a:fillRef>
            <a:effectRef idx="0">
              <a:schemeClr val="accent1"/>
            </a:effectRef>
            <a:fontRef idx="minor">
              <a:schemeClr val="tx1"/>
            </a:fontRef>
          </p:style>
        </p:cxnSp>
        <p:sp>
          <p:nvSpPr>
            <p:cNvPr id="81" name="文本框 80"/>
            <p:cNvSpPr txBox="1"/>
            <p:nvPr/>
          </p:nvSpPr>
          <p:spPr>
            <a:xfrm>
              <a:off x="1708580" y="565645"/>
              <a:ext cx="2636261" cy="984098"/>
            </a:xfrm>
            <a:prstGeom prst="rect">
              <a:avLst/>
            </a:prstGeom>
            <a:noFill/>
          </p:spPr>
          <p:txBody>
            <a:bodyPr wrap="square" numCol="1" rtlCol="0">
              <a:spAutoFit/>
            </a:bodyPr>
            <a:lstStyle/>
            <a:p>
              <a:r>
                <a:rPr lang="zh-CN" sz="2000" b="1" dirty="0">
                  <a:solidFill>
                    <a:schemeClr val="accent1"/>
                  </a:solidFill>
                  <a:latin typeface="+mj-ea"/>
                  <a:ea typeface="+mj-ea"/>
                </a:rPr>
                <a:t>同样的算法以50对12的压倒性胜利战胜了人类唇语专家，构建了自动唇语识别系统</a:t>
              </a:r>
              <a:endParaRPr lang="zh-CN" sz="2000" b="1" dirty="0">
                <a:solidFill>
                  <a:schemeClr val="accent1"/>
                </a:solidFill>
                <a:latin typeface="+mj-ea"/>
                <a:ea typeface="+mj-ea"/>
              </a:endParaRPr>
            </a:p>
          </p:txBody>
        </p:sp>
      </p:grpSp>
      <p:grpSp>
        <p:nvGrpSpPr>
          <p:cNvPr id="88" name="组合 87"/>
          <p:cNvGrpSpPr/>
          <p:nvPr/>
        </p:nvGrpSpPr>
        <p:grpSpPr>
          <a:xfrm>
            <a:off x="1607806" y="4992029"/>
            <a:ext cx="5774055" cy="706755"/>
            <a:chOff x="660400" y="514573"/>
            <a:chExt cx="5774055" cy="706755"/>
          </a:xfrm>
        </p:grpSpPr>
        <p:sp>
          <p:nvSpPr>
            <p:cNvPr id="89" name="椭圆 88"/>
            <p:cNvSpPr/>
            <p:nvPr/>
          </p:nvSpPr>
          <p:spPr>
            <a:xfrm>
              <a:off x="660400" y="634618"/>
              <a:ext cx="200660" cy="200660"/>
            </a:xfrm>
            <a:prstGeom prst="ellipse">
              <a:avLst/>
            </a:prstGeom>
            <a:ln>
              <a:no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cxnSp>
          <p:nvCxnSpPr>
            <p:cNvPr id="90" name="直接连接符 89"/>
            <p:cNvCxnSpPr>
              <a:stCxn id="89" idx="6"/>
            </p:cNvCxnSpPr>
            <p:nvPr/>
          </p:nvCxnSpPr>
          <p:spPr>
            <a:xfrm>
              <a:off x="861060" y="734948"/>
              <a:ext cx="734060" cy="0"/>
            </a:xfrm>
            <a:prstGeom prst="line">
              <a:avLst/>
            </a:prstGeom>
            <a:ln>
              <a:tailEnd type="oval" w="med" len="med"/>
            </a:ln>
          </p:spPr>
          <p:style>
            <a:lnRef idx="1">
              <a:schemeClr val="accent1"/>
            </a:lnRef>
            <a:fillRef idx="0">
              <a:schemeClr val="accent1"/>
            </a:fillRef>
            <a:effectRef idx="0">
              <a:schemeClr val="accent1"/>
            </a:effectRef>
            <a:fontRef idx="minor">
              <a:schemeClr val="tx1"/>
            </a:fontRef>
          </p:style>
        </p:cxnSp>
        <p:sp>
          <p:nvSpPr>
            <p:cNvPr id="91" name="文本框 90"/>
            <p:cNvSpPr txBox="1"/>
            <p:nvPr/>
          </p:nvSpPr>
          <p:spPr>
            <a:xfrm>
              <a:off x="1806575" y="514573"/>
              <a:ext cx="4627880" cy="706755"/>
            </a:xfrm>
            <a:prstGeom prst="rect">
              <a:avLst/>
            </a:prstGeom>
            <a:noFill/>
          </p:spPr>
          <p:txBody>
            <a:bodyPr wrap="square" numCol="1" rtlCol="0">
              <a:spAutoFit/>
            </a:bodyPr>
            <a:lstStyle/>
            <a:p>
              <a:r>
                <a:rPr lang="zh-CN" sz="2000" b="1" dirty="0">
                  <a:solidFill>
                    <a:schemeClr val="accent1"/>
                  </a:solidFill>
                  <a:latin typeface="+mj-ea"/>
                  <a:ea typeface="+mj-ea"/>
                </a:rPr>
                <a:t>该算法在乳腺癌早期诊断领域取得重大突破并成功用于临床。</a:t>
              </a:r>
              <a:endParaRPr lang="zh-CN" sz="2000" b="1" dirty="0">
                <a:solidFill>
                  <a:schemeClr val="accent1"/>
                </a:solidFill>
                <a:latin typeface="+mj-ea"/>
                <a:ea typeface="+mj-ea"/>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930"/>
            <a:ext cx="10119360" cy="6858000"/>
          </a:xfrm>
          <a:prstGeom prst="rect">
            <a:avLst/>
          </a:prstGeom>
          <a:blipFill rotWithShape="1">
            <a:blip r:embed="rId1"/>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sp>
        <p:nvSpPr>
          <p:cNvPr id="4" name="矩形 3"/>
          <p:cNvSpPr/>
          <p:nvPr/>
        </p:nvSpPr>
        <p:spPr>
          <a:xfrm>
            <a:off x="7801517" y="0"/>
            <a:ext cx="439048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sp>
        <p:nvSpPr>
          <p:cNvPr id="6" name="文本框 5"/>
          <p:cNvSpPr txBox="1"/>
          <p:nvPr/>
        </p:nvSpPr>
        <p:spPr>
          <a:xfrm>
            <a:off x="8336915" y="1583055"/>
            <a:ext cx="2540000" cy="460375"/>
          </a:xfrm>
          <a:prstGeom prst="rect">
            <a:avLst/>
          </a:prstGeom>
          <a:noFill/>
        </p:spPr>
        <p:txBody>
          <a:bodyPr wrap="square" lIns="0" numCol="1" rtlCol="0">
            <a:spAutoFit/>
          </a:bodyPr>
          <a:lstStyle/>
          <a:p>
            <a:r>
              <a:rPr lang="zh-CN" sz="2400" b="1" dirty="0">
                <a:solidFill>
                  <a:schemeClr val="bg1"/>
                </a:solidFill>
                <a:latin typeface="+mj-ea"/>
                <a:ea typeface="+mj-ea"/>
              </a:rPr>
              <a:t>我的</a:t>
            </a:r>
            <a:r>
              <a:rPr lang="zh-CN" sz="2400" b="1" dirty="0">
                <a:solidFill>
                  <a:schemeClr val="bg1"/>
                </a:solidFill>
                <a:latin typeface="+mj-ea"/>
                <a:ea typeface="+mj-ea"/>
              </a:rPr>
              <a:t>感悟</a:t>
            </a:r>
            <a:endParaRPr lang="zh-CN" sz="2400" b="1" dirty="0">
              <a:solidFill>
                <a:schemeClr val="bg1"/>
              </a:solidFill>
              <a:latin typeface="+mj-ea"/>
              <a:ea typeface="+mj-ea"/>
            </a:endParaRPr>
          </a:p>
        </p:txBody>
      </p:sp>
      <p:cxnSp>
        <p:nvCxnSpPr>
          <p:cNvPr id="7" name="直接连接符 6"/>
          <p:cNvCxnSpPr/>
          <p:nvPr/>
        </p:nvCxnSpPr>
        <p:spPr>
          <a:xfrm>
            <a:off x="8315924" y="2208198"/>
            <a:ext cx="3182021"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8315924" y="2465598"/>
            <a:ext cx="3319758" cy="2493010"/>
          </a:xfrm>
          <a:prstGeom prst="rect">
            <a:avLst/>
          </a:prstGeom>
          <a:noFill/>
        </p:spPr>
        <p:txBody>
          <a:bodyPr wrap="square" lIns="0" numCol="1" rtlCol="0">
            <a:spAutoFit/>
          </a:bodyPr>
          <a:lstStyle/>
          <a:p>
            <a:pPr>
              <a:lnSpc>
                <a:spcPct val="120000"/>
              </a:lnSpc>
              <a:spcAft>
                <a:spcPts val="600"/>
              </a:spcAft>
            </a:pPr>
            <a:r>
              <a:rPr lang="zh-CN" dirty="0">
                <a:solidFill>
                  <a:schemeClr val="bg1"/>
                </a:solidFill>
                <a:latin typeface="+mn-ea"/>
              </a:rPr>
              <a:t>不断学习，不断进步（人机的真正对决）</a:t>
            </a:r>
            <a:endParaRPr lang="zh-CN" dirty="0">
              <a:solidFill>
                <a:schemeClr val="bg1"/>
              </a:solidFill>
              <a:latin typeface="+mn-ea"/>
            </a:endParaRPr>
          </a:p>
          <a:p>
            <a:pPr>
              <a:lnSpc>
                <a:spcPct val="120000"/>
              </a:lnSpc>
              <a:spcAft>
                <a:spcPts val="600"/>
              </a:spcAft>
            </a:pPr>
            <a:r>
              <a:rPr lang="zh-CN" dirty="0">
                <a:solidFill>
                  <a:schemeClr val="bg1"/>
                </a:solidFill>
                <a:latin typeface="+mn-ea"/>
              </a:rPr>
              <a:t>IT界大佬李开复对此的评论非常引人深思：AlphaGo这类的“人工智能”机器真正可能带来的危机，不是奴役人类，而是让人类丧失斗志，无所事事。</a:t>
            </a:r>
            <a:endParaRPr lang="zh-CN" dirty="0">
              <a:solidFill>
                <a:schemeClr val="bg1"/>
              </a:solidFill>
              <a:latin typeface="+mn-ea"/>
            </a:endParaRPr>
          </a:p>
        </p:txBody>
      </p:sp>
      <p:pic>
        <p:nvPicPr>
          <p:cNvPr id="11" name="图片 10"/>
          <p:cNvPicPr>
            <a:picLocks noChangeAspect="1"/>
          </p:cNvPicPr>
          <p:nvPr/>
        </p:nvPicPr>
        <p:blipFill>
          <a:blip r:embed="rId2"/>
          <a:stretch>
            <a:fillRect/>
          </a:stretch>
        </p:blipFill>
        <p:spPr>
          <a:xfrm>
            <a:off x="8315877" y="5712705"/>
            <a:ext cx="1680881" cy="40122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0" y="1"/>
            <a:ext cx="12192000" cy="6857999"/>
          </a:xfrm>
          <a:prstGeom prst="rect">
            <a:avLst/>
          </a:prstGeom>
        </p:spPr>
      </p:pic>
      <p:sp>
        <p:nvSpPr>
          <p:cNvPr id="9" name="矩形 8"/>
          <p:cNvSpPr/>
          <p:nvPr/>
        </p:nvSpPr>
        <p:spPr>
          <a:xfrm>
            <a:off x="0" y="0"/>
            <a:ext cx="12192000" cy="6858000"/>
          </a:xfrm>
          <a:prstGeom prst="rect">
            <a:avLst/>
          </a:prstGeom>
          <a:solidFill>
            <a:schemeClr val="accent1">
              <a:alpha val="9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sp>
        <p:nvSpPr>
          <p:cNvPr id="3" name="文本框 2"/>
          <p:cNvSpPr txBox="1"/>
          <p:nvPr/>
        </p:nvSpPr>
        <p:spPr>
          <a:xfrm>
            <a:off x="2825341" y="866248"/>
            <a:ext cx="2821447" cy="4508927"/>
          </a:xfrm>
          <a:prstGeom prst="rect">
            <a:avLst/>
          </a:prstGeom>
          <a:noFill/>
        </p:spPr>
        <p:txBody>
          <a:bodyPr wrap="square" numCol="1" rtlCol="0">
            <a:spAutoFit/>
          </a:bodyPr>
          <a:lstStyle/>
          <a:p>
            <a:pPr algn="ctr"/>
            <a:r>
              <a:rPr lang="en-US" altLang="zh-CN" sz="28700" b="1" dirty="0">
                <a:gradFill>
                  <a:gsLst>
                    <a:gs pos="100000">
                      <a:schemeClr val="bg1">
                        <a:alpha val="0"/>
                      </a:schemeClr>
                    </a:gs>
                    <a:gs pos="0">
                      <a:schemeClr val="bg1"/>
                    </a:gs>
                  </a:gsLst>
                  <a:lin ang="0" scaled="0"/>
                </a:gradFill>
                <a:latin typeface="+mj-lt"/>
              </a:rPr>
              <a:t>Q</a:t>
            </a:r>
            <a:endParaRPr lang="zh-CN" sz="28700" b="1" dirty="0">
              <a:gradFill>
                <a:gsLst>
                  <a:gs pos="100000">
                    <a:schemeClr val="bg1">
                      <a:alpha val="0"/>
                    </a:schemeClr>
                  </a:gs>
                  <a:gs pos="0">
                    <a:schemeClr val="bg1"/>
                  </a:gs>
                </a:gsLst>
                <a:lin ang="0" scaled="0"/>
              </a:gradFill>
              <a:latin typeface="+mj-lt"/>
            </a:endParaRPr>
          </a:p>
        </p:txBody>
      </p:sp>
      <p:sp>
        <p:nvSpPr>
          <p:cNvPr id="12" name="文本框 11"/>
          <p:cNvSpPr txBox="1"/>
          <p:nvPr/>
        </p:nvSpPr>
        <p:spPr>
          <a:xfrm>
            <a:off x="4685277" y="875179"/>
            <a:ext cx="2821447" cy="4508927"/>
          </a:xfrm>
          <a:prstGeom prst="rect">
            <a:avLst/>
          </a:prstGeom>
          <a:noFill/>
        </p:spPr>
        <p:txBody>
          <a:bodyPr wrap="square" numCol="1" rtlCol="0">
            <a:spAutoFit/>
          </a:bodyPr>
          <a:lstStyle/>
          <a:p>
            <a:pPr algn="ctr"/>
            <a:r>
              <a:rPr lang="en-US" altLang="zh-CN" sz="28700" b="1" dirty="0">
                <a:gradFill>
                  <a:gsLst>
                    <a:gs pos="100000">
                      <a:schemeClr val="bg1">
                        <a:alpha val="0"/>
                      </a:schemeClr>
                    </a:gs>
                    <a:gs pos="0">
                      <a:schemeClr val="bg1"/>
                    </a:gs>
                  </a:gsLst>
                  <a:lin ang="0" scaled="0"/>
                </a:gradFill>
                <a:latin typeface="+mj-lt"/>
              </a:rPr>
              <a:t>&amp;</a:t>
            </a:r>
            <a:endParaRPr lang="zh-CN" sz="28700" b="1" dirty="0">
              <a:gradFill>
                <a:gsLst>
                  <a:gs pos="100000">
                    <a:schemeClr val="bg1">
                      <a:alpha val="0"/>
                    </a:schemeClr>
                  </a:gs>
                  <a:gs pos="0">
                    <a:schemeClr val="bg1"/>
                  </a:gs>
                </a:gsLst>
                <a:lin ang="0" scaled="0"/>
              </a:gradFill>
              <a:latin typeface="+mj-lt"/>
            </a:endParaRPr>
          </a:p>
        </p:txBody>
      </p:sp>
      <p:sp>
        <p:nvSpPr>
          <p:cNvPr id="15" name="文本框 14"/>
          <p:cNvSpPr txBox="1"/>
          <p:nvPr/>
        </p:nvSpPr>
        <p:spPr>
          <a:xfrm>
            <a:off x="6545213" y="884110"/>
            <a:ext cx="2821447" cy="4508927"/>
          </a:xfrm>
          <a:prstGeom prst="rect">
            <a:avLst/>
          </a:prstGeom>
          <a:noFill/>
        </p:spPr>
        <p:txBody>
          <a:bodyPr wrap="square" numCol="1" rtlCol="0">
            <a:spAutoFit/>
          </a:bodyPr>
          <a:lstStyle/>
          <a:p>
            <a:pPr algn="ctr"/>
            <a:r>
              <a:rPr lang="en-US" altLang="zh-CN" sz="28700" b="1" dirty="0">
                <a:gradFill>
                  <a:gsLst>
                    <a:gs pos="100000">
                      <a:schemeClr val="bg1">
                        <a:alpha val="0"/>
                      </a:schemeClr>
                    </a:gs>
                    <a:gs pos="0">
                      <a:schemeClr val="bg1"/>
                    </a:gs>
                  </a:gsLst>
                  <a:lin ang="0" scaled="0"/>
                </a:gradFill>
                <a:latin typeface="+mj-lt"/>
              </a:rPr>
              <a:t>A</a:t>
            </a:r>
            <a:endParaRPr lang="zh-CN" sz="28700" b="1" dirty="0">
              <a:gradFill>
                <a:gsLst>
                  <a:gs pos="100000">
                    <a:schemeClr val="bg1">
                      <a:alpha val="0"/>
                    </a:schemeClr>
                  </a:gs>
                  <a:gs pos="0">
                    <a:schemeClr val="bg1"/>
                  </a:gs>
                </a:gsLst>
                <a:lin ang="0" scaled="0"/>
              </a:gradFill>
              <a:latin typeface="+mj-lt"/>
            </a:endParaRPr>
          </a:p>
        </p:txBody>
      </p:sp>
      <p:pic>
        <p:nvPicPr>
          <p:cNvPr id="17" name="图片 16"/>
          <p:cNvPicPr>
            <a:picLocks noChangeAspect="1"/>
          </p:cNvPicPr>
          <p:nvPr/>
        </p:nvPicPr>
        <p:blipFill>
          <a:blip r:embed="rId2"/>
          <a:stretch>
            <a:fillRect/>
          </a:stretch>
        </p:blipFill>
        <p:spPr>
          <a:xfrm>
            <a:off x="5255559" y="5712705"/>
            <a:ext cx="1680881" cy="40122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占位符 21"/>
          <p:cNvSpPr>
            <a:spLocks noGrp="1"/>
          </p:cNvSpPr>
          <p:nvPr>
            <p:ph type="body" sz="quarter" idx="13"/>
          </p:nvPr>
        </p:nvSpPr>
        <p:spPr/>
        <p:txBody>
          <a:bodyPr numCol="1"/>
          <a:lstStyle/>
          <a:p>
            <a:r>
              <a:rPr lang="en-US" altLang="zh-CN" dirty="0"/>
              <a:t>01</a:t>
            </a:r>
            <a:endParaRPr lang="zh-CN" dirty="0"/>
          </a:p>
        </p:txBody>
      </p:sp>
      <p:sp>
        <p:nvSpPr>
          <p:cNvPr id="23" name="文本占位符 22"/>
          <p:cNvSpPr>
            <a:spLocks noGrp="1"/>
          </p:cNvSpPr>
          <p:nvPr>
            <p:ph type="body" sz="quarter" idx="14"/>
          </p:nvPr>
        </p:nvSpPr>
        <p:spPr>
          <a:xfrm>
            <a:off x="1320160" y="2940061"/>
            <a:ext cx="2376000" cy="361081"/>
          </a:xfrm>
        </p:spPr>
        <p:txBody>
          <a:bodyPr numCol="1"/>
          <a:lstStyle/>
          <a:p>
            <a:r>
              <a:rPr lang="zh-CN" dirty="0"/>
              <a:t>发展历程</a:t>
            </a:r>
            <a:endParaRPr lang="zh-CN" dirty="0"/>
          </a:p>
        </p:txBody>
      </p:sp>
      <p:sp>
        <p:nvSpPr>
          <p:cNvPr id="6" name="文本占位符 5"/>
          <p:cNvSpPr>
            <a:spLocks noGrp="1"/>
          </p:cNvSpPr>
          <p:nvPr>
            <p:ph type="body" sz="quarter" idx="16"/>
          </p:nvPr>
        </p:nvSpPr>
        <p:spPr>
          <a:xfrm>
            <a:off x="4171321" y="2029876"/>
            <a:ext cx="1107757" cy="909893"/>
          </a:xfrm>
        </p:spPr>
        <p:txBody>
          <a:bodyPr numCol="1"/>
          <a:lstStyle/>
          <a:p>
            <a:r>
              <a:rPr lang="en-US" altLang="zh-CN" dirty="0"/>
              <a:t>02</a:t>
            </a:r>
            <a:endParaRPr lang="zh-CN" dirty="0"/>
          </a:p>
        </p:txBody>
      </p:sp>
      <p:sp>
        <p:nvSpPr>
          <p:cNvPr id="9" name="文本占位符 8"/>
          <p:cNvSpPr>
            <a:spLocks noGrp="1"/>
          </p:cNvSpPr>
          <p:nvPr>
            <p:ph type="body" sz="quarter" idx="19"/>
          </p:nvPr>
        </p:nvSpPr>
        <p:spPr/>
        <p:txBody>
          <a:bodyPr numCol="1"/>
          <a:lstStyle/>
          <a:p>
            <a:r>
              <a:rPr lang="en-US" altLang="zh-CN" dirty="0"/>
              <a:t>03</a:t>
            </a:r>
            <a:endParaRPr lang="zh-CN" dirty="0"/>
          </a:p>
        </p:txBody>
      </p:sp>
      <p:sp>
        <p:nvSpPr>
          <p:cNvPr id="10" name="文本占位符 9"/>
          <p:cNvSpPr>
            <a:spLocks noGrp="1"/>
          </p:cNvSpPr>
          <p:nvPr>
            <p:ph type="body" sz="quarter" idx="20"/>
          </p:nvPr>
        </p:nvSpPr>
        <p:spPr>
          <a:xfrm>
            <a:off x="1320160" y="4824946"/>
            <a:ext cx="2376000" cy="361081"/>
          </a:xfrm>
        </p:spPr>
        <p:txBody>
          <a:bodyPr numCol="1"/>
          <a:lstStyle/>
          <a:p>
            <a:r>
              <a:rPr lang="zh-CN" dirty="0"/>
              <a:t>应用与前景</a:t>
            </a:r>
            <a:endParaRPr lang="zh-CN" dirty="0"/>
          </a:p>
        </p:txBody>
      </p:sp>
      <p:sp>
        <p:nvSpPr>
          <p:cNvPr id="12" name="文本占位符 11"/>
          <p:cNvSpPr>
            <a:spLocks noGrp="1"/>
          </p:cNvSpPr>
          <p:nvPr>
            <p:ph type="body" sz="quarter" idx="22"/>
          </p:nvPr>
        </p:nvSpPr>
        <p:spPr/>
        <p:txBody>
          <a:bodyPr numCol="1"/>
          <a:lstStyle/>
          <a:p>
            <a:r>
              <a:rPr lang="en-US" altLang="zh-CN" dirty="0"/>
              <a:t>04</a:t>
            </a:r>
            <a:endParaRPr lang="zh-CN" dirty="0"/>
          </a:p>
        </p:txBody>
      </p:sp>
      <p:sp>
        <p:nvSpPr>
          <p:cNvPr id="13" name="文本占位符 12"/>
          <p:cNvSpPr>
            <a:spLocks noGrp="1"/>
          </p:cNvSpPr>
          <p:nvPr>
            <p:ph type="body" sz="quarter" idx="23"/>
          </p:nvPr>
        </p:nvSpPr>
        <p:spPr>
          <a:xfrm>
            <a:off x="4171321" y="4824946"/>
            <a:ext cx="2376000" cy="361081"/>
          </a:xfrm>
        </p:spPr>
        <p:txBody>
          <a:bodyPr numCol="1"/>
          <a:lstStyle/>
          <a:p>
            <a:r>
              <a:rPr lang="zh-CN" dirty="0"/>
              <a:t>我的</a:t>
            </a:r>
            <a:r>
              <a:rPr lang="zh-CN" dirty="0"/>
              <a:t>感悟</a:t>
            </a:r>
            <a:endParaRPr lang="zh-CN" dirty="0"/>
          </a:p>
        </p:txBody>
      </p:sp>
      <p:sp>
        <p:nvSpPr>
          <p:cNvPr id="45" name="矩形 44"/>
          <p:cNvSpPr/>
          <p:nvPr/>
        </p:nvSpPr>
        <p:spPr>
          <a:xfrm>
            <a:off x="1320160" y="5992718"/>
            <a:ext cx="134620" cy="13462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sp>
        <p:nvSpPr>
          <p:cNvPr id="46" name="矩形 45"/>
          <p:cNvSpPr/>
          <p:nvPr/>
        </p:nvSpPr>
        <p:spPr>
          <a:xfrm>
            <a:off x="1522091" y="5992718"/>
            <a:ext cx="134620" cy="13462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sp>
        <p:nvSpPr>
          <p:cNvPr id="47" name="矩形 46"/>
          <p:cNvSpPr/>
          <p:nvPr/>
        </p:nvSpPr>
        <p:spPr>
          <a:xfrm>
            <a:off x="1724020" y="5992718"/>
            <a:ext cx="134620" cy="13462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sp>
        <p:nvSpPr>
          <p:cNvPr id="48" name="矩形 47"/>
          <p:cNvSpPr/>
          <p:nvPr/>
        </p:nvSpPr>
        <p:spPr>
          <a:xfrm>
            <a:off x="1925950" y="5992718"/>
            <a:ext cx="134620" cy="13462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zh-CN"/>
          </a:p>
        </p:txBody>
      </p:sp>
      <p:sp>
        <p:nvSpPr>
          <p:cNvPr id="4" name="文本占位符 3"/>
          <p:cNvSpPr/>
          <p:nvPr>
            <p:ph type="body" sz="quarter" idx="17"/>
          </p:nvPr>
        </p:nvSpPr>
        <p:spPr>
          <a:xfrm>
            <a:off x="4171321" y="2940061"/>
            <a:ext cx="2376000" cy="361081"/>
          </a:xfrm>
        </p:spPr>
        <p:txBody>
          <a:bodyPr/>
          <a:p>
            <a:r>
              <a:rPr lang="zh-CN" altLang="en-US"/>
              <a:t>内容及算法</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24952" y="1495435"/>
            <a:ext cx="4012560" cy="552357"/>
          </a:xfrm>
        </p:spPr>
        <p:txBody>
          <a:bodyPr numCol="1"/>
          <a:lstStyle/>
          <a:p>
            <a:r>
              <a:rPr lang="zh-CN" dirty="0"/>
              <a:t>发展历程</a:t>
            </a:r>
            <a:endParaRPr lang="zh-CN" dirty="0"/>
          </a:p>
        </p:txBody>
      </p:sp>
      <p:sp>
        <p:nvSpPr>
          <p:cNvPr id="2" name="文本框 1"/>
          <p:cNvSpPr txBox="1"/>
          <p:nvPr/>
        </p:nvSpPr>
        <p:spPr>
          <a:xfrm>
            <a:off x="725170" y="2047875"/>
            <a:ext cx="7439025" cy="4887595"/>
          </a:xfrm>
          <a:prstGeom prst="rect">
            <a:avLst/>
          </a:prstGeom>
          <a:noFill/>
        </p:spPr>
        <p:txBody>
          <a:bodyPr wrap="square" numCol="1" rtlCol="0">
            <a:spAutoFit/>
          </a:bodyPr>
          <a:p>
            <a:pPr marL="342900" indent="-342900" algn="l">
              <a:lnSpc>
                <a:spcPct val="130000"/>
              </a:lnSpc>
              <a:buClr>
                <a:srgbClr val="2727ED"/>
              </a:buClr>
              <a:buFont typeface="Wingdings" panose="05000000000000000000" charset="0"/>
              <a:buChar char="u"/>
            </a:pPr>
            <a:r>
              <a:rPr lang="zh-CN" altLang="en-US" sz="2400" dirty="0"/>
              <a:t>1997年“深蓝”击败国际象棋冠军卡斯帕罗夫取得胜利，拉开了在棋类竞技比赛中电脑向人脑叫板的序幕。</a:t>
            </a:r>
            <a:endParaRPr lang="zh-CN" altLang="en-US" sz="2400" dirty="0"/>
          </a:p>
          <a:p>
            <a:pPr marL="342900" indent="-342900" algn="l">
              <a:lnSpc>
                <a:spcPct val="130000"/>
              </a:lnSpc>
              <a:buClr>
                <a:srgbClr val="2727ED"/>
              </a:buClr>
              <a:buFont typeface="Wingdings" panose="05000000000000000000" charset="0"/>
              <a:buChar char="u"/>
            </a:pPr>
            <a:r>
              <a:rPr lang="zh-CN" altLang="en-US" sz="2400" dirty="0"/>
              <a:t>2006年，中国象棋也宣告沦陷。在“浪潮杯”人机大战中，电脑“浪潮天梭”战胜中国象棋特级大师柳大华等人。</a:t>
            </a:r>
            <a:endParaRPr lang="zh-CN" altLang="en-US" sz="2400" dirty="0"/>
          </a:p>
          <a:p>
            <a:pPr marL="342900" indent="-342900" algn="l">
              <a:lnSpc>
                <a:spcPct val="130000"/>
              </a:lnSpc>
              <a:buClr>
                <a:srgbClr val="2727ED"/>
              </a:buClr>
              <a:buFont typeface="Wingdings" panose="05000000000000000000" charset="0"/>
              <a:buChar char="u"/>
            </a:pPr>
            <a:r>
              <a:rPr lang="zh-CN" altLang="en-US" sz="2400" dirty="0"/>
              <a:t>2015年10月，谷歌下属的“深度思维”公司开发的AlphaGo电脑程序</a:t>
            </a:r>
            <a:r>
              <a:rPr lang="en-US" altLang="zh-CN" sz="2400" dirty="0"/>
              <a:t>(</a:t>
            </a:r>
            <a:r>
              <a:rPr lang="zh-CN" altLang="en-US" sz="2400" dirty="0">
                <a:sym typeface="+mn-ea"/>
              </a:rPr>
              <a:t>1.0版</a:t>
            </a:r>
            <a:r>
              <a:rPr lang="en-US" altLang="zh-CN" sz="2400" dirty="0"/>
              <a:t>)</a:t>
            </a:r>
            <a:r>
              <a:rPr lang="zh-CN" altLang="en-US" sz="2400" dirty="0"/>
              <a:t>以5比0的成绩击败了围棋欧洲冠军、前中国职业棋手樊麾，成为第一个击败人类职业棋手的电脑程序。</a:t>
            </a:r>
            <a:endParaRPr lang="zh-CN" altLang="en-US" sz="2400" dirty="0"/>
          </a:p>
          <a:p>
            <a:pPr marL="342900" indent="-342900" algn="l">
              <a:lnSpc>
                <a:spcPct val="130000"/>
              </a:lnSpc>
              <a:buClr>
                <a:srgbClr val="2727ED"/>
              </a:buClr>
              <a:buFont typeface="Wingdings" panose="05000000000000000000" charset="0"/>
              <a:buChar char="u"/>
            </a:pPr>
            <a:endParaRPr lang="zh-CN" altLang="en-US" sz="2400" dirty="0"/>
          </a:p>
        </p:txBody>
      </p:sp>
      <p:pic>
        <p:nvPicPr>
          <p:cNvPr id="5" name="图片 4" descr="4"/>
          <p:cNvPicPr>
            <a:picLocks noChangeAspect="1"/>
          </p:cNvPicPr>
          <p:nvPr/>
        </p:nvPicPr>
        <p:blipFill>
          <a:blip r:embed="rId1"/>
          <a:stretch>
            <a:fillRect/>
          </a:stretch>
        </p:blipFill>
        <p:spPr>
          <a:xfrm>
            <a:off x="8363585" y="2795905"/>
            <a:ext cx="3519805" cy="215963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24952" y="1495435"/>
            <a:ext cx="4012560" cy="552357"/>
          </a:xfrm>
        </p:spPr>
        <p:txBody>
          <a:bodyPr numCol="1"/>
          <a:lstStyle/>
          <a:p>
            <a:r>
              <a:rPr lang="zh-CN" dirty="0"/>
              <a:t>发展历程</a:t>
            </a:r>
            <a:endParaRPr lang="zh-CN" dirty="0"/>
          </a:p>
        </p:txBody>
      </p:sp>
      <p:sp>
        <p:nvSpPr>
          <p:cNvPr id="2" name="文本框 1"/>
          <p:cNvSpPr txBox="1"/>
          <p:nvPr/>
        </p:nvSpPr>
        <p:spPr>
          <a:xfrm>
            <a:off x="725170" y="2169795"/>
            <a:ext cx="4250055" cy="3692525"/>
          </a:xfrm>
          <a:prstGeom prst="rect">
            <a:avLst/>
          </a:prstGeom>
          <a:noFill/>
        </p:spPr>
        <p:txBody>
          <a:bodyPr wrap="square" numCol="1" rtlCol="0">
            <a:spAutoFit/>
          </a:bodyPr>
          <a:p>
            <a:pPr marL="342900" indent="-342900" algn="l">
              <a:lnSpc>
                <a:spcPct val="130000"/>
              </a:lnSpc>
              <a:buClr>
                <a:srgbClr val="2727ED"/>
              </a:buClr>
              <a:buFont typeface="Wingdings" panose="05000000000000000000" charset="0"/>
              <a:buChar char="u"/>
            </a:pPr>
            <a:r>
              <a:rPr lang="zh-CN" altLang="en-US" sz="2000" dirty="0"/>
              <a:t>2017年5月在浙江嘉兴桐乡的“中国乌镇围棋峰会”上</a:t>
            </a:r>
            <a:r>
              <a:rPr lang="en-US" altLang="zh-CN" sz="2000" dirty="0"/>
              <a:t>,</a:t>
            </a:r>
            <a:r>
              <a:rPr lang="zh-CN" altLang="en-US" sz="2000" dirty="0"/>
              <a:t>柯洁与“阿尔法围棋”</a:t>
            </a:r>
            <a:r>
              <a:rPr lang="en-US" altLang="zh-CN" sz="2000" dirty="0"/>
              <a:t>(</a:t>
            </a:r>
            <a:r>
              <a:rPr lang="zh-CN" altLang="en-US" sz="2000" dirty="0">
                <a:sym typeface="+mn-ea"/>
              </a:rPr>
              <a:t>AlphaGo3.0版Master </a:t>
            </a:r>
            <a:r>
              <a:rPr lang="en-US" altLang="zh-CN" sz="2000" dirty="0"/>
              <a:t>)</a:t>
            </a:r>
            <a:r>
              <a:rPr lang="zh-CN" altLang="en-US" sz="2000" dirty="0"/>
              <a:t>举行三番棋大战，最终0比3告负。当时他曾表示，以后再也不会跟围棋人工智能下棋了。</a:t>
            </a:r>
            <a:endParaRPr lang="zh-CN" altLang="en-US" sz="2000" dirty="0"/>
          </a:p>
          <a:p>
            <a:pPr marL="342900" indent="-342900" algn="l">
              <a:lnSpc>
                <a:spcPct val="130000"/>
              </a:lnSpc>
              <a:buClr>
                <a:srgbClr val="2727ED"/>
              </a:buClr>
              <a:buFont typeface="Wingdings" panose="05000000000000000000" charset="0"/>
              <a:buChar char="u"/>
            </a:pPr>
            <a:r>
              <a:rPr lang="zh-CN" altLang="en-US" sz="2000" dirty="0"/>
              <a:t>2018年4月27日，柯洁挑战中国研制的围棋人工智能“星阵”。柯洁执白不敌国产人工智能“星阵”。</a:t>
            </a:r>
            <a:endParaRPr lang="zh-CN" altLang="en-US" sz="2000" dirty="0"/>
          </a:p>
        </p:txBody>
      </p:sp>
      <p:pic>
        <p:nvPicPr>
          <p:cNvPr id="3" name="图片 2" descr="2"/>
          <p:cNvPicPr>
            <a:picLocks noChangeAspect="1"/>
          </p:cNvPicPr>
          <p:nvPr/>
        </p:nvPicPr>
        <p:blipFill>
          <a:blip r:embed="rId1"/>
          <a:stretch>
            <a:fillRect/>
          </a:stretch>
        </p:blipFill>
        <p:spPr>
          <a:xfrm>
            <a:off x="6607175" y="3984625"/>
            <a:ext cx="4160520" cy="2197735"/>
          </a:xfrm>
          <a:prstGeom prst="rect">
            <a:avLst/>
          </a:prstGeom>
        </p:spPr>
      </p:pic>
      <p:pic>
        <p:nvPicPr>
          <p:cNvPr id="5" name="图片 4" descr="3"/>
          <p:cNvPicPr>
            <a:picLocks noChangeAspect="1"/>
          </p:cNvPicPr>
          <p:nvPr/>
        </p:nvPicPr>
        <p:blipFill>
          <a:blip r:embed="rId2"/>
          <a:stretch>
            <a:fillRect/>
          </a:stretch>
        </p:blipFill>
        <p:spPr>
          <a:xfrm>
            <a:off x="6607175" y="1168400"/>
            <a:ext cx="3652520" cy="24771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83920" y="840105"/>
            <a:ext cx="7223760" cy="76200"/>
          </a:xfrm>
        </p:spPr>
        <p:txBody>
          <a:bodyPr numCol="1"/>
          <a:lstStyle/>
          <a:p>
            <a:r>
              <a:rPr lang="zh-CN" altLang="en-US">
                <a:sym typeface="+mn-ea"/>
              </a:rPr>
              <a:t>内容及算法</a:t>
            </a:r>
            <a:br>
              <a:rPr lang="zh-CN" altLang="en-US"/>
            </a:br>
            <a:endParaRPr lang="zh-CN" dirty="0"/>
          </a:p>
        </p:txBody>
      </p:sp>
      <p:sp>
        <p:nvSpPr>
          <p:cNvPr id="5" name="文本框 4"/>
          <p:cNvSpPr txBox="1"/>
          <p:nvPr/>
        </p:nvSpPr>
        <p:spPr>
          <a:xfrm>
            <a:off x="467360" y="1147445"/>
            <a:ext cx="4775200" cy="4491355"/>
          </a:xfrm>
          <a:prstGeom prst="rect">
            <a:avLst/>
          </a:prstGeom>
          <a:noFill/>
        </p:spPr>
        <p:txBody>
          <a:bodyPr wrap="square" numCol="1" rtlCol="0">
            <a:spAutoFit/>
          </a:bodyPr>
          <a:p>
            <a:pPr algn="l">
              <a:lnSpc>
                <a:spcPct val="130000"/>
              </a:lnSpc>
            </a:pPr>
            <a:r>
              <a:rPr lang="zh-CN" altLang="en-US" sz="2400" b="1" dirty="0"/>
              <a:t>第一大脑:落子选择器 (Move Picker)</a:t>
            </a:r>
            <a:endParaRPr lang="zh-CN" altLang="en-US" sz="2400" b="1" dirty="0"/>
          </a:p>
          <a:p>
            <a:pPr algn="l">
              <a:lnSpc>
                <a:spcPct val="130000"/>
              </a:lnSpc>
            </a:pPr>
            <a:endParaRPr lang="zh-CN" altLang="en-US" sz="2000" dirty="0"/>
          </a:p>
          <a:p>
            <a:pPr algn="l">
              <a:lnSpc>
                <a:spcPct val="130000"/>
              </a:lnSpc>
            </a:pPr>
            <a:r>
              <a:rPr lang="zh-CN" altLang="en-US" sz="2000" dirty="0"/>
              <a:t>阿尔法围棋的第一个神经网络大脑是"监督学习的策略网络(Policy Network)" ，观察棋盘布局企图找到最佳的下一步。事实上，它预测每一个合法下一步的最佳概率，那么最前面猜测的就是那个概率最高的。这可以理解成"落子选择器"。来选择下一步棋的走法。</a:t>
            </a:r>
            <a:endParaRPr lang="zh-CN" altLang="en-US" sz="2000" dirty="0"/>
          </a:p>
          <a:p>
            <a:pPr algn="l">
              <a:lnSpc>
                <a:spcPct val="130000"/>
              </a:lnSpc>
            </a:pPr>
            <a:endParaRPr lang="zh-CN" altLang="en-US" dirty="0"/>
          </a:p>
          <a:p>
            <a:pPr algn="l">
              <a:lnSpc>
                <a:spcPct val="130000"/>
              </a:lnSpc>
            </a:pPr>
            <a:endParaRPr lang="zh-CN" altLang="en-US" dirty="0"/>
          </a:p>
        </p:txBody>
      </p:sp>
      <p:sp>
        <p:nvSpPr>
          <p:cNvPr id="6" name="文本框 5"/>
          <p:cNvSpPr txBox="1"/>
          <p:nvPr/>
        </p:nvSpPr>
        <p:spPr>
          <a:xfrm>
            <a:off x="5801360" y="1147445"/>
            <a:ext cx="5730240" cy="4131310"/>
          </a:xfrm>
          <a:prstGeom prst="rect">
            <a:avLst/>
          </a:prstGeom>
          <a:noFill/>
        </p:spPr>
        <p:txBody>
          <a:bodyPr wrap="square" numCol="1" rtlCol="0">
            <a:spAutoFit/>
          </a:bodyPr>
          <a:p>
            <a:pPr algn="l">
              <a:lnSpc>
                <a:spcPct val="130000"/>
              </a:lnSpc>
            </a:pPr>
            <a:r>
              <a:rPr lang="zh-CN" altLang="en-US" sz="2400" b="1" dirty="0"/>
              <a:t>第二大脑:棋局评估</a:t>
            </a:r>
            <a:r>
              <a:rPr lang="zh-CN" altLang="en-US" sz="2400" b="1" dirty="0"/>
              <a:t>器 (Position Evaluator)</a:t>
            </a:r>
            <a:endParaRPr lang="zh-CN" altLang="en-US" sz="2400" b="1" dirty="0"/>
          </a:p>
          <a:p>
            <a:pPr algn="l">
              <a:lnSpc>
                <a:spcPct val="130000"/>
              </a:lnSpc>
            </a:pPr>
            <a:endParaRPr lang="zh-CN" altLang="en-US" dirty="0"/>
          </a:p>
          <a:p>
            <a:pPr algn="l">
              <a:lnSpc>
                <a:spcPct val="130000"/>
              </a:lnSpc>
            </a:pPr>
            <a:r>
              <a:rPr lang="zh-CN" altLang="en-US" sz="2000" dirty="0"/>
              <a:t>阿尔法围棋(AlphaGo)的第二个大脑相对于落子选择器是回答另一个问题，它不是去猜测具体下一步，而是在给定棋子位置情况下，预测每一个棋手赢棋的概率。这"局面评估器"就是"价值网络(Value Network)"，通过整体局面判断来辅助落子选择器。这个判断仅仅是大概的，但对于阅读速度提高很有帮助。通过分析归类潜在的未来局面的"好"与"坏"，来预测每一步棋后的赢家。</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83920" y="840105"/>
            <a:ext cx="7223760" cy="76200"/>
          </a:xfrm>
        </p:spPr>
        <p:txBody>
          <a:bodyPr numCol="1"/>
          <a:lstStyle/>
          <a:p>
            <a:r>
              <a:rPr lang="zh-CN" altLang="en-US">
                <a:sym typeface="+mn-ea"/>
              </a:rPr>
              <a:t>内容及算法</a:t>
            </a:r>
            <a:br>
              <a:rPr lang="zh-CN" altLang="en-US"/>
            </a:br>
            <a:endParaRPr lang="zh-CN" dirty="0"/>
          </a:p>
        </p:txBody>
      </p:sp>
      <p:sp>
        <p:nvSpPr>
          <p:cNvPr id="5" name="文本框 4"/>
          <p:cNvSpPr txBox="1"/>
          <p:nvPr/>
        </p:nvSpPr>
        <p:spPr>
          <a:xfrm>
            <a:off x="467360" y="1147445"/>
            <a:ext cx="7091680" cy="4652010"/>
          </a:xfrm>
          <a:prstGeom prst="rect">
            <a:avLst/>
          </a:prstGeom>
          <a:noFill/>
        </p:spPr>
        <p:txBody>
          <a:bodyPr wrap="square" numCol="1" rtlCol="0">
            <a:spAutoFit/>
          </a:bodyPr>
          <a:p>
            <a:pPr algn="l">
              <a:lnSpc>
                <a:spcPct val="130000"/>
              </a:lnSpc>
            </a:pPr>
            <a:r>
              <a:rPr lang="zh-CN" altLang="en-US" sz="2800" b="1" dirty="0">
                <a:sym typeface="+mn-ea"/>
              </a:rPr>
              <a:t>蒙特卡洛树搜索法（</a:t>
            </a:r>
            <a:r>
              <a:rPr lang="en-US" altLang="zh-CN" sz="2800" b="1" dirty="0">
                <a:sym typeface="+mn-ea"/>
              </a:rPr>
              <a:t>MCTS</a:t>
            </a:r>
            <a:r>
              <a:rPr lang="zh-CN" altLang="en-US" sz="2800" b="1" dirty="0">
                <a:sym typeface="+mn-ea"/>
              </a:rPr>
              <a:t>）</a:t>
            </a:r>
            <a:endParaRPr lang="zh-CN" altLang="en-US" sz="2800" b="1" dirty="0">
              <a:sym typeface="+mn-ea"/>
            </a:endParaRPr>
          </a:p>
          <a:p>
            <a:pPr algn="l">
              <a:lnSpc>
                <a:spcPct val="130000"/>
              </a:lnSpc>
            </a:pPr>
            <a:r>
              <a:rPr lang="zh-CN" altLang="en-US" sz="2000" b="1" dirty="0">
                <a:sym typeface="+mn-ea"/>
              </a:rPr>
              <a:t>蒙特卡罗树搜索并不是只有一种算法，而是一类算法。</a:t>
            </a:r>
            <a:r>
              <a:rPr lang="zh-CN" altLang="en-US" sz="2000" b="1" dirty="0">
                <a:sym typeface="+mn-ea"/>
              </a:rPr>
              <a:t>蒙特卡洛树搜索”是一种启发式的搜索策略，能够基于对搜索空间的随机抽样来扩大搜索树，从而分析围棋这类游戏中每一步棋应该怎么走才能够创造最好机会。围棋横竖各有19条线</a:t>
            </a:r>
            <a:r>
              <a:rPr lang="en-US" altLang="zh-CN" sz="2000" b="1" dirty="0">
                <a:sym typeface="+mn-ea"/>
              </a:rPr>
              <a:t>,</a:t>
            </a:r>
            <a:r>
              <a:rPr lang="zh-CN" altLang="en-US" sz="2000" b="1" dirty="0">
                <a:sym typeface="+mn-ea"/>
              </a:rPr>
              <a:t>这意味着围棋总共有10^171种可能性。深蓝的暴力搜索肯定是行不通了。</a:t>
            </a:r>
            <a:endParaRPr lang="zh-CN" altLang="en-US" sz="2000" b="1" dirty="0">
              <a:sym typeface="+mn-ea"/>
            </a:endParaRPr>
          </a:p>
          <a:p>
            <a:pPr algn="l">
              <a:lnSpc>
                <a:spcPct val="130000"/>
              </a:lnSpc>
            </a:pPr>
            <a:r>
              <a:rPr lang="zh-CN" altLang="en-US" sz="2000" b="1" dirty="0">
                <a:sym typeface="+mn-ea"/>
              </a:rPr>
              <a:t>特点：</a:t>
            </a:r>
            <a:endParaRPr lang="zh-CN" altLang="en-US" sz="2000" b="1" dirty="0">
              <a:sym typeface="+mn-ea"/>
            </a:endParaRPr>
          </a:p>
          <a:p>
            <a:pPr algn="l">
              <a:lnSpc>
                <a:spcPct val="130000"/>
              </a:lnSpc>
            </a:pPr>
            <a:r>
              <a:rPr lang="zh-CN" altLang="en-US" sz="2000" b="1" dirty="0">
                <a:sym typeface="+mn-ea"/>
              </a:rPr>
              <a:t>1.没有任何人工的特征，</a:t>
            </a:r>
            <a:r>
              <a:rPr lang="zh-CN" altLang="en-US" sz="2000" b="1" dirty="0">
                <a:sym typeface="+mn-ea"/>
              </a:rPr>
              <a:t>完全依靠规则本身，通过不断想象自对弈来提高能力。</a:t>
            </a:r>
            <a:endParaRPr lang="zh-CN" altLang="en-US" sz="2000" b="1" dirty="0">
              <a:sym typeface="+mn-ea"/>
            </a:endParaRPr>
          </a:p>
          <a:p>
            <a:pPr algn="l">
              <a:lnSpc>
                <a:spcPct val="130000"/>
              </a:lnSpc>
            </a:pPr>
            <a:r>
              <a:rPr lang="zh-CN" altLang="en-US" sz="2000" b="1" dirty="0">
                <a:sym typeface="+mn-ea"/>
              </a:rPr>
              <a:t>2.</a:t>
            </a:r>
            <a:r>
              <a:rPr lang="en-US" altLang="zh-CN" sz="2000" b="1" dirty="0">
                <a:sym typeface="+mn-ea"/>
              </a:rPr>
              <a:t>MCTS</a:t>
            </a:r>
            <a:r>
              <a:rPr lang="zh-CN" altLang="en-US" sz="2000" b="1" dirty="0">
                <a:sym typeface="+mn-ea"/>
              </a:rPr>
              <a:t>可以连续运行，在对手思考对策的同时自己也可以思考对策。</a:t>
            </a:r>
            <a:endParaRPr lang="zh-CN" altLang="en-US" sz="2000" b="1" dirty="0">
              <a:sym typeface="+mn-ea"/>
            </a:endParaRPr>
          </a:p>
        </p:txBody>
      </p:sp>
      <p:pic>
        <p:nvPicPr>
          <p:cNvPr id="2" name="图片 1" descr="树"/>
          <p:cNvPicPr>
            <a:picLocks noChangeAspect="1"/>
          </p:cNvPicPr>
          <p:nvPr/>
        </p:nvPicPr>
        <p:blipFill>
          <a:blip r:embed="rId1"/>
          <a:stretch>
            <a:fillRect/>
          </a:stretch>
        </p:blipFill>
        <p:spPr>
          <a:xfrm>
            <a:off x="7559040" y="1527810"/>
            <a:ext cx="4576445" cy="4271645"/>
          </a:xfrm>
          <a:prstGeom prst="rect">
            <a:avLst/>
          </a:prstGeom>
        </p:spPr>
      </p:pic>
    </p:spTree>
  </p:cSld>
  <p:clrMapOvr>
    <a:masterClrMapping/>
  </p:clrMapOvr>
  <p:timing>
    <p:tnLst>
      <p:par>
        <p:cTn id="1" dur="indefinite" restart="never" nodeType="tmRoot"/>
      </p:par>
    </p:tnLst>
    <p:bldLst>
      <p:bldP spid="5"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83920" y="840105"/>
            <a:ext cx="7223760" cy="76200"/>
          </a:xfrm>
        </p:spPr>
        <p:txBody>
          <a:bodyPr numCol="1"/>
          <a:lstStyle/>
          <a:p>
            <a:r>
              <a:rPr lang="zh-CN" altLang="en-US">
                <a:sym typeface="+mn-ea"/>
              </a:rPr>
              <a:t>内容及算法</a:t>
            </a:r>
            <a:br>
              <a:rPr lang="zh-CN" altLang="en-US"/>
            </a:br>
            <a:endParaRPr lang="zh-CN" dirty="0"/>
          </a:p>
        </p:txBody>
      </p:sp>
      <p:sp>
        <p:nvSpPr>
          <p:cNvPr id="5" name="文本框 4"/>
          <p:cNvSpPr txBox="1"/>
          <p:nvPr/>
        </p:nvSpPr>
        <p:spPr>
          <a:xfrm>
            <a:off x="467360" y="1147445"/>
            <a:ext cx="10474325" cy="4008120"/>
          </a:xfrm>
          <a:prstGeom prst="rect">
            <a:avLst/>
          </a:prstGeom>
          <a:noFill/>
        </p:spPr>
        <p:txBody>
          <a:bodyPr wrap="square" numCol="1" rtlCol="0">
            <a:spAutoFit/>
          </a:bodyPr>
          <a:p>
            <a:pPr algn="l">
              <a:lnSpc>
                <a:spcPct val="130000"/>
              </a:lnSpc>
            </a:pPr>
            <a:r>
              <a:rPr lang="zh-CN" altLang="en-US" sz="2800" b="1" dirty="0">
                <a:sym typeface="+mn-ea"/>
              </a:rPr>
              <a:t>左右互搏的强化学习</a:t>
            </a:r>
            <a:endParaRPr lang="zh-CN" altLang="en-US" sz="2800" b="1" dirty="0">
              <a:sym typeface="+mn-ea"/>
            </a:endParaRPr>
          </a:p>
          <a:p>
            <a:pPr algn="l">
              <a:lnSpc>
                <a:spcPct val="130000"/>
              </a:lnSpc>
            </a:pPr>
            <a:endParaRPr lang="zh-CN" altLang="en-US" sz="2400" b="1" dirty="0"/>
          </a:p>
          <a:p>
            <a:pPr algn="l">
              <a:lnSpc>
                <a:spcPct val="130000"/>
              </a:lnSpc>
            </a:pPr>
            <a:r>
              <a:rPr lang="zh-CN" altLang="en-US" sz="2400" b="1" dirty="0"/>
              <a:t>AlphaGoZero使用新的强化学习方法，让自己变成了老师。系统一开始甚至并不知道什么是围棋，只是从单一神经网络开始，通过神经网络强大的搜索算法，进行了自我对弈。随着自我博弈的增加，神经网络逐渐调整，提升预测下一步的能力，最终赢得比赛。更为厉害的是，随着训练的深入，阿尔法围棋团队发现，AlphaGoZero还独立发现了游戏规则，并走出了新策略，为围棋这项古老游戏带来了新的见解。</a:t>
            </a:r>
            <a:endParaRPr lang="zh-CN" alt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83920" y="840105"/>
            <a:ext cx="7223760" cy="76200"/>
          </a:xfrm>
        </p:spPr>
        <p:txBody>
          <a:bodyPr numCol="1"/>
          <a:lstStyle/>
          <a:p>
            <a:r>
              <a:rPr lang="zh-CN" altLang="en-US">
                <a:sym typeface="+mn-ea"/>
              </a:rPr>
              <a:t>内容及算法</a:t>
            </a:r>
            <a:br>
              <a:rPr lang="zh-CN" altLang="en-US"/>
            </a:br>
            <a:endParaRPr lang="zh-CN" dirty="0"/>
          </a:p>
        </p:txBody>
      </p:sp>
      <p:sp>
        <p:nvSpPr>
          <p:cNvPr id="5" name="文本框 4"/>
          <p:cNvSpPr txBox="1"/>
          <p:nvPr/>
        </p:nvSpPr>
        <p:spPr>
          <a:xfrm>
            <a:off x="477520" y="1147445"/>
            <a:ext cx="6390640" cy="4251960"/>
          </a:xfrm>
          <a:prstGeom prst="rect">
            <a:avLst/>
          </a:prstGeom>
          <a:noFill/>
        </p:spPr>
        <p:txBody>
          <a:bodyPr wrap="square" numCol="1" rtlCol="0">
            <a:spAutoFit/>
          </a:bodyPr>
          <a:p>
            <a:pPr algn="l">
              <a:lnSpc>
                <a:spcPct val="130000"/>
              </a:lnSpc>
            </a:pPr>
            <a:r>
              <a:rPr lang="zh-CN" sz="2800" b="1" dirty="0">
                <a:sym typeface="+mn-ea"/>
              </a:rPr>
              <a:t>迁移学习</a:t>
            </a:r>
            <a:endParaRPr lang="zh-CN" sz="2800" b="1" dirty="0">
              <a:sym typeface="+mn-ea"/>
            </a:endParaRPr>
          </a:p>
          <a:p>
            <a:pPr algn="l">
              <a:lnSpc>
                <a:spcPct val="130000"/>
              </a:lnSpc>
            </a:pPr>
            <a:r>
              <a:rPr sz="2000" b="1" dirty="0">
                <a:sym typeface="+mn-ea"/>
              </a:rPr>
              <a:t>迁移学习是一种机器学习的方法，指的是一个预训练的模型被重新用在另一个任务中。深度学习中的这种迁移被称作归纳迁移。迁移学习即将一个领域的已经成熟的知识应用到其他的场景中，让现有的模型算法稍加调整即可应用于一个新的领域和功能的一项技术。这样，计算机也可以“举一反三”，“触类旁通”。</a:t>
            </a:r>
            <a:endParaRPr sz="2000" b="1" dirty="0">
              <a:sym typeface="+mn-ea"/>
            </a:endParaRPr>
          </a:p>
          <a:p>
            <a:pPr algn="l">
              <a:lnSpc>
                <a:spcPct val="130000"/>
              </a:lnSpc>
            </a:pPr>
            <a:r>
              <a:rPr sz="2000" b="1" dirty="0">
                <a:sym typeface="+mn-ea"/>
              </a:rPr>
              <a:t>用神经网络的词语来表述，就是一层层网络中每个节点的权重从一个训练好的网络迁移到一个全新的网络里，而不是从头开始，为每特定的个任务训练一个神经网络。</a:t>
            </a:r>
            <a:endParaRPr sz="2000" b="1" dirty="0">
              <a:sym typeface="+mn-ea"/>
            </a:endParaRPr>
          </a:p>
        </p:txBody>
      </p:sp>
      <p:pic>
        <p:nvPicPr>
          <p:cNvPr id="3" name="图片 2" descr="1607479091914"/>
          <p:cNvPicPr>
            <a:picLocks noChangeAspect="1"/>
          </p:cNvPicPr>
          <p:nvPr/>
        </p:nvPicPr>
        <p:blipFill>
          <a:blip r:embed="rId1"/>
          <a:stretch>
            <a:fillRect/>
          </a:stretch>
        </p:blipFill>
        <p:spPr>
          <a:xfrm>
            <a:off x="7053580" y="1694815"/>
            <a:ext cx="4945380" cy="3704590"/>
          </a:xfrm>
          <a:prstGeom prst="rect">
            <a:avLst/>
          </a:prstGeom>
        </p:spPr>
      </p:pic>
    </p:spTree>
  </p:cSld>
  <p:clrMapOvr>
    <a:masterClrMapping/>
  </p:clrMapOvr>
  <p:timing>
    <p:tnLst>
      <p:par>
        <p:cTn id="1" dur="indefinite" restart="never" nodeType="tmRoot"/>
      </p:par>
    </p:tnLst>
    <p:bldLst>
      <p:bldP spid="5"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83920" y="840105"/>
            <a:ext cx="7223760" cy="76200"/>
          </a:xfrm>
        </p:spPr>
        <p:txBody>
          <a:bodyPr numCol="1"/>
          <a:lstStyle/>
          <a:p>
            <a:r>
              <a:rPr lang="zh-CN" altLang="en-US">
                <a:sym typeface="+mn-ea"/>
              </a:rPr>
              <a:t>内容及算法</a:t>
            </a:r>
            <a:br>
              <a:rPr lang="zh-CN" altLang="en-US"/>
            </a:br>
            <a:endParaRPr lang="zh-CN" dirty="0"/>
          </a:p>
        </p:txBody>
      </p:sp>
      <p:sp>
        <p:nvSpPr>
          <p:cNvPr id="5" name="文本框 4"/>
          <p:cNvSpPr txBox="1"/>
          <p:nvPr/>
        </p:nvSpPr>
        <p:spPr>
          <a:xfrm>
            <a:off x="477520" y="1147445"/>
            <a:ext cx="10057765" cy="4488180"/>
          </a:xfrm>
          <a:prstGeom prst="rect">
            <a:avLst/>
          </a:prstGeom>
          <a:noFill/>
        </p:spPr>
        <p:txBody>
          <a:bodyPr wrap="square" numCol="1" rtlCol="0">
            <a:spAutoFit/>
          </a:bodyPr>
          <a:p>
            <a:pPr algn="l">
              <a:lnSpc>
                <a:spcPct val="130000"/>
              </a:lnSpc>
            </a:pPr>
            <a:r>
              <a:rPr lang="zh-CN" sz="2800" b="1" dirty="0">
                <a:sym typeface="+mn-ea"/>
              </a:rPr>
              <a:t>多任务学习</a:t>
            </a:r>
            <a:endParaRPr lang="zh-CN" sz="2800" b="1" dirty="0">
              <a:sym typeface="+mn-ea"/>
            </a:endParaRPr>
          </a:p>
          <a:p>
            <a:pPr algn="l">
              <a:lnSpc>
                <a:spcPct val="130000"/>
              </a:lnSpc>
            </a:pPr>
            <a:r>
              <a:rPr sz="2400" b="1" dirty="0">
                <a:sym typeface="+mn-ea"/>
              </a:rPr>
              <a:t>多任务学习涉及多个相关的任务同时并行学习，梯度同时反向传播，彼此参考，彼此借鉴。传统迁移学习是强调学习的先后顺序的，就是说把在一个领域学到的知识迁移到另一个领域，知识迁移的过程是串行进行。而多任务学习是一种并行迁移模式，任务之间的信息相互共享，知识在不同的任务中互相迁移，因此多任务学习也被叫做并行迁移学习。多任务学习方法通过多任务信息共享提升整体的学习效果，这对于小样本上的学习尤其有效。假设有大量的小样本学习任务，多任务学习方法可以充分利用多个小样本的信息，提升多任务整体的学习效果，大大提高效率。</a:t>
            </a:r>
            <a:endParaRPr sz="2400" b="1" dirty="0">
              <a:sym typeface="+mn-ea"/>
            </a:endParaRPr>
          </a:p>
        </p:txBody>
      </p:sp>
    </p:spTree>
  </p:cSld>
  <p:clrMapOvr>
    <a:masterClrMapping/>
  </p:clrMapOvr>
  <p:timing>
    <p:tnLst>
      <p:par>
        <p:cTn id="1" dur="indefinite" restart="never" nodeType="tmRoot"/>
      </p:par>
    </p:tnLst>
    <p:bldLst>
      <p:bldP spid="5" grpId="1"/>
    </p:bldLst>
  </p:timing>
</p:sld>
</file>

<file path=ppt/tags/tag1.xml><?xml version="1.0" encoding="utf-8"?>
<p:tagLst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UPC专属模板配色方案">
      <a:dk1>
        <a:srgbClr val="000000"/>
      </a:dk1>
      <a:lt1>
        <a:srgbClr val="FFFFFF"/>
      </a:lt1>
      <a:dk2>
        <a:srgbClr val="768395"/>
      </a:dk2>
      <a:lt2>
        <a:srgbClr val="F0F0F0"/>
      </a:lt2>
      <a:accent1>
        <a:srgbClr val="003778"/>
      </a:accent1>
      <a:accent2>
        <a:srgbClr val="D00746"/>
      </a:accent2>
      <a:accent3>
        <a:srgbClr val="FEA200"/>
      </a:accent3>
      <a:accent4>
        <a:srgbClr val="14BAB0"/>
      </a:accent4>
      <a:accent5>
        <a:srgbClr val="CFDC2A"/>
      </a:accent5>
      <a:accent6>
        <a:srgbClr val="73B1C8"/>
      </a:accent6>
      <a:hlink>
        <a:srgbClr val="4472C4"/>
      </a:hlink>
      <a:folHlink>
        <a:srgbClr val="BFBFBF"/>
      </a:folHlink>
    </a:clrScheme>
    <a:fontScheme name="UPC专属模板字体方案">
      <a:majorFont>
        <a:latin typeface="Segoe UI"/>
        <a:ea typeface="微软雅黑"/>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numCol="1" rtlCol="0">
        <a:spAutoFit/>
      </a:bodyPr>
      <a:lstStyle>
        <a:defPPr algn="l">
          <a:lnSpc>
            <a:spcPct val="130000"/>
          </a:lnSpc>
          <a:defRPr dirty="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2121</Words>
  <Application>WPS 演示</Application>
  <PresentationFormat>宽屏</PresentationFormat>
  <Paragraphs>95</Paragraphs>
  <Slides>13</Slides>
  <Notes>0</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13</vt:i4>
      </vt:variant>
    </vt:vector>
  </HeadingPairs>
  <TitlesOfParts>
    <vt:vector size="30" baseType="lpstr">
      <vt:lpstr>Arial</vt:lpstr>
      <vt:lpstr>宋体</vt:lpstr>
      <vt:lpstr>Wingdings</vt:lpstr>
      <vt:lpstr>Microsoft YaHei UI</vt:lpstr>
      <vt:lpstr>Impact</vt:lpstr>
      <vt:lpstr>Roboto Light</vt:lpstr>
      <vt:lpstr>Calibri</vt:lpstr>
      <vt:lpstr>等线</vt:lpstr>
      <vt:lpstr>微软雅黑</vt:lpstr>
      <vt:lpstr>Segoe UI</vt:lpstr>
      <vt:lpstr>Segoe UI Light</vt:lpstr>
      <vt:lpstr>Wingdings</vt:lpstr>
      <vt:lpstr>微软雅黑 Light</vt:lpstr>
      <vt:lpstr>Arial Unicode MS</vt:lpstr>
      <vt:lpstr>Segoe Print</vt:lpstr>
      <vt:lpstr>Office 主题​​</vt:lpstr>
      <vt:lpstr>2_OfficePLUS</vt:lpstr>
      <vt:lpstr>人机对弈——围棋</vt:lpstr>
      <vt:lpstr>PowerPoint 演示文稿</vt:lpstr>
      <vt:lpstr>发展历程</vt:lpstr>
      <vt:lpstr>发展历程</vt:lpstr>
      <vt:lpstr>内容及算法 </vt:lpstr>
      <vt:lpstr>内容及算法 </vt:lpstr>
      <vt:lpstr>内容及算法 </vt:lpstr>
      <vt:lpstr>内容及算法 </vt:lpstr>
      <vt:lpstr>内容及算法 </vt:lpstr>
      <vt:lpstr>为什么选围棋</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志浩 王</dc:creator>
  <cp:lastModifiedBy>笑傲江湖</cp:lastModifiedBy>
  <cp:revision>445</cp:revision>
  <dcterms:created xsi:type="dcterms:W3CDTF">2018-12-20T13:10:00Z</dcterms:created>
  <dcterms:modified xsi:type="dcterms:W3CDTF">2020-12-11T13:55:30Z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2019-04-12T02:32:11.3712254Z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33fb340e-0a7b-4f47-a53e-1f796744a0fc</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2052-11.1.0.10132</vt:lpwstr>
  </property>
</Properties>
</file>